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4"/>
  </p:notesMasterIdLst>
  <p:handoutMasterIdLst>
    <p:handoutMasterId r:id="rId25"/>
  </p:handoutMasterIdLst>
  <p:sldIdLst>
    <p:sldId id="256" r:id="rId5"/>
    <p:sldId id="257" r:id="rId6"/>
    <p:sldId id="258" r:id="rId7"/>
    <p:sldId id="259" r:id="rId8"/>
    <p:sldId id="260" r:id="rId9"/>
    <p:sldId id="261" r:id="rId10"/>
    <p:sldId id="262" r:id="rId11"/>
    <p:sldId id="263" r:id="rId12"/>
    <p:sldId id="264" r:id="rId13"/>
    <p:sldId id="271" r:id="rId14"/>
    <p:sldId id="265" r:id="rId15"/>
    <p:sldId id="272" r:id="rId16"/>
    <p:sldId id="266" r:id="rId17"/>
    <p:sldId id="267" r:id="rId18"/>
    <p:sldId id="273" r:id="rId19"/>
    <p:sldId id="269" r:id="rId20"/>
    <p:sldId id="270" r:id="rId21"/>
    <p:sldId id="274" r:id="rId22"/>
    <p:sldId id="275" r:id="rId23"/>
  </p:sldIdLst>
  <p:sldSz cx="10080625" cy="7559675"/>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620" y="72"/>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3" name="2 Marcador de fecha"/>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4" name="3 Marcador de pie de página"/>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Microsoft YaHei" pitchFamily="2"/>
              <a:cs typeface="Mangal" pitchFamily="2"/>
            </a:endParaRPr>
          </a:p>
        </p:txBody>
      </p:sp>
      <p:sp>
        <p:nvSpPr>
          <p:cNvPr id="5" name="4 Marcador de número de diapositiva"/>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29FB3001-9F7A-4AF3-A53B-84D0C58B3607}" type="slidenum">
              <a:t>‹Nº›</a:t>
            </a:fld>
            <a:endParaRPr lang="es-E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64337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20"/>
            <a:ext cx="5345280" cy="4008959"/>
          </a:xfrm>
          <a:prstGeom prst="rect">
            <a:avLst/>
          </a:prstGeom>
          <a:noFill/>
          <a:ln>
            <a:noFill/>
            <a:prstDash val="solid"/>
          </a:ln>
        </p:spPr>
      </p:sp>
      <p:sp>
        <p:nvSpPr>
          <p:cNvPr id="3" name="2 Marcador de notas"/>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s-ES"/>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5" name="4 Marcador de fecha"/>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s-ES" sz="1400" kern="1200">
                <a:latin typeface="Times New Roman" pitchFamily="18"/>
                <a:ea typeface="Lucida Sans Unicode" pitchFamily="2"/>
                <a:cs typeface="Tahoma" pitchFamily="2"/>
              </a:defRPr>
            </a:lvl1pPr>
          </a:lstStyle>
          <a:p>
            <a:pPr lvl="0"/>
            <a:fld id="{0C39EA74-5655-43AE-932C-02E83D19AD22}" type="slidenum">
              <a:t>‹Nº›</a:t>
            </a:fld>
            <a:endParaRPr lang="es-ES"/>
          </a:p>
        </p:txBody>
      </p:sp>
    </p:spTree>
    <p:extLst>
      <p:ext uri="{BB962C8B-B14F-4D97-AF65-F5344CB8AC3E}">
        <p14:creationId xmlns:p14="http://schemas.microsoft.com/office/powerpoint/2010/main" val="3385709313"/>
      </p:ext>
    </p:extLst>
  </p:cSld>
  <p:clrMap bg1="lt1" tx1="dk1" bg2="lt2" tx2="dk2" accent1="accent1" accent2="accent2" accent3="accent3" accent4="accent4" accent5="accent5" accent6="accent6" hlink="hlink" folHlink="folHlink"/>
  <p:notesStyle>
    <a:lvl1pPr marL="216000" marR="0" indent="-216000" rtl="0" hangingPunct="0">
      <a:tabLst/>
      <a:defRPr lang="es-E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spAutoFit/>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2 Marcador de notas"/>
          <p:cNvSpPr txBox="1">
            <a:spLocks noGrp="1"/>
          </p:cNvSpPr>
          <p:nvPr>
            <p:ph type="body" sz="quarter" idx="1"/>
          </p:nvPr>
        </p:nvSpPr>
        <p:spPr>
          <a:xfrm>
            <a:off x="685799" y="4343400"/>
            <a:ext cx="5486040" cy="4114440"/>
          </a:xfrm>
        </p:spPr>
        <p:txBody>
          <a:bodyPr/>
          <a:lstStyle/>
          <a:p>
            <a:endParaRPr lang="es-ES"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spAutoFit/>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2 Marcador de notas"/>
          <p:cNvSpPr txBox="1">
            <a:spLocks noGrp="1"/>
          </p:cNvSpPr>
          <p:nvPr>
            <p:ph type="body" sz="quarter" idx="1"/>
          </p:nvPr>
        </p:nvSpPr>
        <p:spPr>
          <a:xfrm>
            <a:off x="685799" y="4343400"/>
            <a:ext cx="5486040" cy="4114440"/>
          </a:xfrm>
        </p:spPr>
        <p:txBody>
          <a:bodyPr/>
          <a:lstStyle/>
          <a:p>
            <a:endParaRPr lang="es-E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41"/>
          <p:cNvSpPr>
            <a:spLocks noGrp="1" noRot="1" noChangeAspect="1" noResize="1"/>
          </p:cNvSpPr>
          <p:nvPr>
            <p:ph type="sldImg"/>
          </p:nvPr>
        </p:nvSpPr>
        <p:spPr>
          <a:xfrm>
            <a:off x="1108075" y="801688"/>
            <a:ext cx="5345113" cy="4008437"/>
          </a:xfrm>
          <a:solidFill>
            <a:srgbClr val="CFE7F5"/>
          </a:solidFill>
          <a:ln w="25400">
            <a:solidFill>
              <a:srgbClr val="808080"/>
            </a:solidFill>
            <a:prstDash val="solid"/>
          </a:ln>
        </p:spPr>
      </p:sp>
      <p:sp>
        <p:nvSpPr>
          <p:cNvPr id="3" name="Shape 242"/>
          <p:cNvSpPr txBox="1">
            <a:spLocks noGrp="1"/>
          </p:cNvSpPr>
          <p:nvPr>
            <p:ph type="body" sz="quarter" idx="1"/>
          </p:nvPr>
        </p:nvSpPr>
        <p:spPr/>
        <p:txBody>
          <a:bodyPr wrap="square" lIns="91440" tIns="91440" rIns="91440" bIns="91440" anchor="t"/>
          <a:lstStyle/>
          <a:p>
            <a:pPr lvl="0"/>
            <a:endParaRPr lang="es-E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93"/>
          <p:cNvSpPr>
            <a:spLocks noGrp="1" noRot="1" noChangeAspect="1" noResize="1"/>
          </p:cNvSpPr>
          <p:nvPr>
            <p:ph type="sldImg"/>
          </p:nvPr>
        </p:nvSpPr>
        <p:spPr>
          <a:xfrm>
            <a:off x="1143000" y="685800"/>
            <a:ext cx="4572000" cy="3429000"/>
          </a:xfrm>
          <a:solidFill>
            <a:srgbClr val="CFE7F5"/>
          </a:solidFill>
          <a:ln w="25400">
            <a:solidFill>
              <a:srgbClr val="808080"/>
            </a:solidFill>
            <a:prstDash val="solid"/>
          </a:ln>
        </p:spPr>
      </p:sp>
      <p:sp>
        <p:nvSpPr>
          <p:cNvPr id="3" name="Shape 194"/>
          <p:cNvSpPr txBox="1">
            <a:spLocks noGrp="1"/>
          </p:cNvSpPr>
          <p:nvPr>
            <p:ph type="body" sz="quarter" idx="1"/>
          </p:nvPr>
        </p:nvSpPr>
        <p:spPr>
          <a:xfrm>
            <a:off x="685799" y="4343400"/>
            <a:ext cx="5486040" cy="4114440"/>
          </a:xfrm>
        </p:spPr>
        <p:txBody>
          <a:bodyPr wrap="square" lIns="91440" tIns="91440" rIns="91440" bIns="91440" anchor="t"/>
          <a:lstStyle/>
          <a:p>
            <a:pPr lvl="0"/>
            <a:endParaRPr lang="es-ES" sz="2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24"/>
          <p:cNvSpPr>
            <a:spLocks noGrp="1" noRot="1" noChangeAspect="1" noResize="1"/>
          </p:cNvSpPr>
          <p:nvPr>
            <p:ph type="sldImg"/>
          </p:nvPr>
        </p:nvSpPr>
        <p:spPr>
          <a:xfrm>
            <a:off x="1108075" y="801688"/>
            <a:ext cx="5345113" cy="4008437"/>
          </a:xfrm>
          <a:solidFill>
            <a:srgbClr val="CFE7F5"/>
          </a:solidFill>
          <a:ln w="25400">
            <a:solidFill>
              <a:srgbClr val="808080"/>
            </a:solidFill>
            <a:prstDash val="solid"/>
          </a:ln>
        </p:spPr>
      </p:sp>
      <p:sp>
        <p:nvSpPr>
          <p:cNvPr id="3" name="Shape 225"/>
          <p:cNvSpPr txBox="1">
            <a:spLocks noGrp="1"/>
          </p:cNvSpPr>
          <p:nvPr>
            <p:ph type="body" sz="quarter" idx="1"/>
          </p:nvPr>
        </p:nvSpPr>
        <p:spPr/>
        <p:txBody>
          <a:bodyPr wrap="square" lIns="91440" tIns="91440" rIns="91440" bIns="91440" anchor="t"/>
          <a:lstStyle/>
          <a:p>
            <a:pPr lvl="0"/>
            <a:endParaRPr lang="es-ES" sz="281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spAutoFit/>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spAutoFit/>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2 Marcador de notas"/>
          <p:cNvSpPr txBox="1">
            <a:spLocks noGrp="1"/>
          </p:cNvSpPr>
          <p:nvPr>
            <p:ph type="body" sz="quarter" idx="1"/>
          </p:nvPr>
        </p:nvSpPr>
        <p:spPr/>
        <p:txBody>
          <a:bodyPr>
            <a:spAutoFit/>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a:t>Haga clic para modificar el estilo de título del patrón</a:t>
            </a:r>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6890EA56-931B-4327-985C-8CC0FDA5EF35}" type="slidenum">
              <a:t>‹Nº›</a:t>
            </a:fld>
            <a:endParaRPr lang="es-ES"/>
          </a:p>
        </p:txBody>
      </p:sp>
    </p:spTree>
    <p:extLst>
      <p:ext uri="{BB962C8B-B14F-4D97-AF65-F5344CB8AC3E}">
        <p14:creationId xmlns:p14="http://schemas.microsoft.com/office/powerpoint/2010/main" val="81366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B2F2681A-33AE-4257-BD06-89352D1974C3}" type="slidenum">
              <a:t>‹Nº›</a:t>
            </a:fld>
            <a:endParaRPr lang="es-ES"/>
          </a:p>
        </p:txBody>
      </p:sp>
    </p:spTree>
    <p:extLst>
      <p:ext uri="{BB962C8B-B14F-4D97-AF65-F5344CB8AC3E}">
        <p14:creationId xmlns:p14="http://schemas.microsoft.com/office/powerpoint/2010/main" val="39372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301625"/>
            <a:ext cx="22669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03238" y="301625"/>
            <a:ext cx="6653212"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CC5F8EB7-AD7C-47F8-B545-AE4A66355C8A}" type="slidenum">
              <a:t>‹Nº›</a:t>
            </a:fld>
            <a:endParaRPr lang="es-ES"/>
          </a:p>
        </p:txBody>
      </p:sp>
    </p:spTree>
    <p:extLst>
      <p:ext uri="{BB962C8B-B14F-4D97-AF65-F5344CB8AC3E}">
        <p14:creationId xmlns:p14="http://schemas.microsoft.com/office/powerpoint/2010/main" val="1196521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a:t>Haga clic para modificar el estilo de título del patrón</a:t>
            </a:r>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número de diapositiva"/>
          <p:cNvSpPr>
            <a:spLocks noGrp="1"/>
          </p:cNvSpPr>
          <p:nvPr>
            <p:ph type="sldNum" sz="quarter" idx="10"/>
          </p:nvPr>
        </p:nvSpPr>
        <p:spPr/>
        <p:txBody>
          <a:bodyPr/>
          <a:lstStyle/>
          <a:p>
            <a:pPr lvl="0"/>
            <a:fld id="{CF6ED42F-A0F9-4DBE-B2E2-450F8F8C5A0B}" type="slidenum">
              <a:t>‹Nº›</a:t>
            </a:fld>
            <a:endParaRPr lang="es-ES"/>
          </a:p>
        </p:txBody>
      </p:sp>
    </p:spTree>
    <p:extLst>
      <p:ext uri="{BB962C8B-B14F-4D97-AF65-F5344CB8AC3E}">
        <p14:creationId xmlns:p14="http://schemas.microsoft.com/office/powerpoint/2010/main" val="337414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5EC85CF3-7E6C-4C00-93CA-8BF902224B2D}" type="slidenum">
              <a:t>‹Nº›</a:t>
            </a:fld>
            <a:endParaRPr lang="es-ES"/>
          </a:p>
        </p:txBody>
      </p:sp>
    </p:spTree>
    <p:extLst>
      <p:ext uri="{BB962C8B-B14F-4D97-AF65-F5344CB8AC3E}">
        <p14:creationId xmlns:p14="http://schemas.microsoft.com/office/powerpoint/2010/main" val="88187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número de diapositiva"/>
          <p:cNvSpPr>
            <a:spLocks noGrp="1"/>
          </p:cNvSpPr>
          <p:nvPr>
            <p:ph type="sldNum" sz="quarter" idx="10"/>
          </p:nvPr>
        </p:nvSpPr>
        <p:spPr/>
        <p:txBody>
          <a:bodyPr/>
          <a:lstStyle/>
          <a:p>
            <a:pPr lvl="0"/>
            <a:fld id="{D679F363-E491-412A-885F-82E0E272B4BC}" type="slidenum">
              <a:t>‹Nº›</a:t>
            </a:fld>
            <a:endParaRPr lang="es-ES"/>
          </a:p>
        </p:txBody>
      </p:sp>
    </p:spTree>
    <p:extLst>
      <p:ext uri="{BB962C8B-B14F-4D97-AF65-F5344CB8AC3E}">
        <p14:creationId xmlns:p14="http://schemas.microsoft.com/office/powerpoint/2010/main" val="99666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200150"/>
            <a:ext cx="4038600" cy="3725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200150"/>
            <a:ext cx="4038600" cy="3725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número de diapositiva"/>
          <p:cNvSpPr>
            <a:spLocks noGrp="1"/>
          </p:cNvSpPr>
          <p:nvPr>
            <p:ph type="sldNum" sz="quarter" idx="10"/>
          </p:nvPr>
        </p:nvSpPr>
        <p:spPr/>
        <p:txBody>
          <a:bodyPr/>
          <a:lstStyle/>
          <a:p>
            <a:pPr lvl="0"/>
            <a:fld id="{6596F6E9-E2DE-4FB5-A825-E54D56CDD960}" type="slidenum">
              <a:t>‹Nº›</a:t>
            </a:fld>
            <a:endParaRPr lang="es-ES"/>
          </a:p>
        </p:txBody>
      </p:sp>
    </p:spTree>
    <p:extLst>
      <p:ext uri="{BB962C8B-B14F-4D97-AF65-F5344CB8AC3E}">
        <p14:creationId xmlns:p14="http://schemas.microsoft.com/office/powerpoint/2010/main" val="3551350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número de diapositiva"/>
          <p:cNvSpPr>
            <a:spLocks noGrp="1"/>
          </p:cNvSpPr>
          <p:nvPr>
            <p:ph type="sldNum" sz="quarter" idx="10"/>
          </p:nvPr>
        </p:nvSpPr>
        <p:spPr/>
        <p:txBody>
          <a:bodyPr/>
          <a:lstStyle/>
          <a:p>
            <a:pPr lvl="0"/>
            <a:fld id="{B1BCC6B8-2991-4426-BD08-79CA1D65C8AB}" type="slidenum">
              <a:t>‹Nº›</a:t>
            </a:fld>
            <a:endParaRPr lang="es-ES"/>
          </a:p>
        </p:txBody>
      </p:sp>
    </p:spTree>
    <p:extLst>
      <p:ext uri="{BB962C8B-B14F-4D97-AF65-F5344CB8AC3E}">
        <p14:creationId xmlns:p14="http://schemas.microsoft.com/office/powerpoint/2010/main" val="3473683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número de diapositiva"/>
          <p:cNvSpPr>
            <a:spLocks noGrp="1"/>
          </p:cNvSpPr>
          <p:nvPr>
            <p:ph type="sldNum" sz="quarter" idx="10"/>
          </p:nvPr>
        </p:nvSpPr>
        <p:spPr/>
        <p:txBody>
          <a:bodyPr/>
          <a:lstStyle/>
          <a:p>
            <a:pPr lvl="0"/>
            <a:fld id="{688BE22E-DA34-425D-A3A3-DD871D3C7CA5}" type="slidenum">
              <a:t>‹Nº›</a:t>
            </a:fld>
            <a:endParaRPr lang="es-ES"/>
          </a:p>
        </p:txBody>
      </p:sp>
    </p:spTree>
    <p:extLst>
      <p:ext uri="{BB962C8B-B14F-4D97-AF65-F5344CB8AC3E}">
        <p14:creationId xmlns:p14="http://schemas.microsoft.com/office/powerpoint/2010/main" val="2406015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lvl="0"/>
            <a:fld id="{AD6A01B7-697F-4F4B-BD45-E852F2F8ADB8}" type="slidenum">
              <a:t>‹Nº›</a:t>
            </a:fld>
            <a:endParaRPr lang="es-ES"/>
          </a:p>
        </p:txBody>
      </p:sp>
    </p:spTree>
    <p:extLst>
      <p:ext uri="{BB962C8B-B14F-4D97-AF65-F5344CB8AC3E}">
        <p14:creationId xmlns:p14="http://schemas.microsoft.com/office/powerpoint/2010/main" val="1641179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p>
            <a:pPr lvl="0"/>
            <a:fld id="{E5505940-09EC-44FC-994D-3CCFE78A1F0F}" type="slidenum">
              <a:t>‹Nº›</a:t>
            </a:fld>
            <a:endParaRPr lang="es-ES"/>
          </a:p>
        </p:txBody>
      </p:sp>
    </p:spTree>
    <p:extLst>
      <p:ext uri="{BB962C8B-B14F-4D97-AF65-F5344CB8AC3E}">
        <p14:creationId xmlns:p14="http://schemas.microsoft.com/office/powerpoint/2010/main" val="74314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6C4E90A1-CC7E-442B-AC23-C26105BE6005}" type="slidenum">
              <a:t>‹Nº›</a:t>
            </a:fld>
            <a:endParaRPr lang="es-ES"/>
          </a:p>
        </p:txBody>
      </p:sp>
    </p:spTree>
    <p:extLst>
      <p:ext uri="{BB962C8B-B14F-4D97-AF65-F5344CB8AC3E}">
        <p14:creationId xmlns:p14="http://schemas.microsoft.com/office/powerpoint/2010/main" val="410523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p>
            <a:pPr lvl="0"/>
            <a:fld id="{F4DA97E5-134B-4826-82FA-174365D8BF91}" type="slidenum">
              <a:t>‹Nº›</a:t>
            </a:fld>
            <a:endParaRPr lang="es-ES"/>
          </a:p>
        </p:txBody>
      </p:sp>
    </p:spTree>
    <p:extLst>
      <p:ext uri="{BB962C8B-B14F-4D97-AF65-F5344CB8AC3E}">
        <p14:creationId xmlns:p14="http://schemas.microsoft.com/office/powerpoint/2010/main" val="2799983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5B82069F-596E-4EBB-885F-010E0F16068C}" type="slidenum">
              <a:t>‹Nº›</a:t>
            </a:fld>
            <a:endParaRPr lang="es-ES"/>
          </a:p>
        </p:txBody>
      </p:sp>
    </p:spTree>
    <p:extLst>
      <p:ext uri="{BB962C8B-B14F-4D97-AF65-F5344CB8AC3E}">
        <p14:creationId xmlns:p14="http://schemas.microsoft.com/office/powerpoint/2010/main" val="329346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6375"/>
            <a:ext cx="2057400" cy="4719638"/>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06375"/>
            <a:ext cx="6019800" cy="47196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362457CC-8791-48F3-B9E1-FDA9B1BD7E13}" type="slidenum">
              <a:t>‹Nº›</a:t>
            </a:fld>
            <a:endParaRPr lang="es-ES"/>
          </a:p>
        </p:txBody>
      </p:sp>
    </p:spTree>
    <p:extLst>
      <p:ext uri="{BB962C8B-B14F-4D97-AF65-F5344CB8AC3E}">
        <p14:creationId xmlns:p14="http://schemas.microsoft.com/office/powerpoint/2010/main" val="2903533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a:t>Haga clic para modificar el estilo de título del patrón</a:t>
            </a:r>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número de diapositiva"/>
          <p:cNvSpPr>
            <a:spLocks noGrp="1"/>
          </p:cNvSpPr>
          <p:nvPr>
            <p:ph type="sldNum" sz="quarter" idx="10"/>
          </p:nvPr>
        </p:nvSpPr>
        <p:spPr/>
        <p:txBody>
          <a:bodyPr/>
          <a:lstStyle/>
          <a:p>
            <a:pPr lvl="0"/>
            <a:fld id="{A5C85BD7-DD7D-4BE9-9718-C9AC8CA7E288}" type="slidenum">
              <a:t>‹Nº›</a:t>
            </a:fld>
            <a:endParaRPr lang="es-ES"/>
          </a:p>
        </p:txBody>
      </p:sp>
    </p:spTree>
    <p:extLst>
      <p:ext uri="{BB962C8B-B14F-4D97-AF65-F5344CB8AC3E}">
        <p14:creationId xmlns:p14="http://schemas.microsoft.com/office/powerpoint/2010/main" val="1681964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AB49D2DD-6E5D-4028-8672-580322DC7573}" type="slidenum">
              <a:t>‹Nº›</a:t>
            </a:fld>
            <a:endParaRPr lang="es-ES"/>
          </a:p>
        </p:txBody>
      </p:sp>
    </p:spTree>
    <p:extLst>
      <p:ext uri="{BB962C8B-B14F-4D97-AF65-F5344CB8AC3E}">
        <p14:creationId xmlns:p14="http://schemas.microsoft.com/office/powerpoint/2010/main" val="3086468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número de diapositiva"/>
          <p:cNvSpPr>
            <a:spLocks noGrp="1"/>
          </p:cNvSpPr>
          <p:nvPr>
            <p:ph type="sldNum" sz="quarter" idx="10"/>
          </p:nvPr>
        </p:nvSpPr>
        <p:spPr/>
        <p:txBody>
          <a:bodyPr/>
          <a:lstStyle/>
          <a:p>
            <a:pPr lvl="0"/>
            <a:fld id="{F4B10ED1-6BBA-4E47-9D17-5244191F0F0D}" type="slidenum">
              <a:t>‹Nº›</a:t>
            </a:fld>
            <a:endParaRPr lang="es-ES"/>
          </a:p>
        </p:txBody>
      </p:sp>
    </p:spTree>
    <p:extLst>
      <p:ext uri="{BB962C8B-B14F-4D97-AF65-F5344CB8AC3E}">
        <p14:creationId xmlns:p14="http://schemas.microsoft.com/office/powerpoint/2010/main" val="3958076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03238" y="1763713"/>
            <a:ext cx="2125662" cy="5475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2781300" y="1763713"/>
            <a:ext cx="2125663" cy="5475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número de diapositiva"/>
          <p:cNvSpPr>
            <a:spLocks noGrp="1"/>
          </p:cNvSpPr>
          <p:nvPr>
            <p:ph type="sldNum" sz="quarter" idx="10"/>
          </p:nvPr>
        </p:nvSpPr>
        <p:spPr/>
        <p:txBody>
          <a:bodyPr/>
          <a:lstStyle/>
          <a:p>
            <a:pPr lvl="0"/>
            <a:fld id="{06AB7B50-C97D-48AB-A2F2-BF21BFEE2E50}" type="slidenum">
              <a:t>‹Nº›</a:t>
            </a:fld>
            <a:endParaRPr lang="es-ES"/>
          </a:p>
        </p:txBody>
      </p:sp>
    </p:spTree>
    <p:extLst>
      <p:ext uri="{BB962C8B-B14F-4D97-AF65-F5344CB8AC3E}">
        <p14:creationId xmlns:p14="http://schemas.microsoft.com/office/powerpoint/2010/main" val="787789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número de diapositiva"/>
          <p:cNvSpPr>
            <a:spLocks noGrp="1"/>
          </p:cNvSpPr>
          <p:nvPr>
            <p:ph type="sldNum" sz="quarter" idx="10"/>
          </p:nvPr>
        </p:nvSpPr>
        <p:spPr/>
        <p:txBody>
          <a:bodyPr/>
          <a:lstStyle/>
          <a:p>
            <a:pPr lvl="0"/>
            <a:fld id="{742B34E4-D1C4-4B90-BA28-D847F47D8085}" type="slidenum">
              <a:t>‹Nº›</a:t>
            </a:fld>
            <a:endParaRPr lang="es-ES"/>
          </a:p>
        </p:txBody>
      </p:sp>
    </p:spTree>
    <p:extLst>
      <p:ext uri="{BB962C8B-B14F-4D97-AF65-F5344CB8AC3E}">
        <p14:creationId xmlns:p14="http://schemas.microsoft.com/office/powerpoint/2010/main" val="3387109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número de diapositiva"/>
          <p:cNvSpPr>
            <a:spLocks noGrp="1"/>
          </p:cNvSpPr>
          <p:nvPr>
            <p:ph type="sldNum" sz="quarter" idx="10"/>
          </p:nvPr>
        </p:nvSpPr>
        <p:spPr/>
        <p:txBody>
          <a:bodyPr/>
          <a:lstStyle/>
          <a:p>
            <a:pPr lvl="0"/>
            <a:fld id="{76B8628A-28D6-4BC5-A2C4-CE5CBC1440B3}" type="slidenum">
              <a:t>‹Nº›</a:t>
            </a:fld>
            <a:endParaRPr lang="es-ES"/>
          </a:p>
        </p:txBody>
      </p:sp>
    </p:spTree>
    <p:extLst>
      <p:ext uri="{BB962C8B-B14F-4D97-AF65-F5344CB8AC3E}">
        <p14:creationId xmlns:p14="http://schemas.microsoft.com/office/powerpoint/2010/main" val="2381043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lvl="0"/>
            <a:fld id="{5F79313D-45F0-49CB-9AC6-F07ED64DE1F7}" type="slidenum">
              <a:t>‹Nº›</a:t>
            </a:fld>
            <a:endParaRPr lang="es-ES"/>
          </a:p>
        </p:txBody>
      </p:sp>
    </p:spTree>
    <p:extLst>
      <p:ext uri="{BB962C8B-B14F-4D97-AF65-F5344CB8AC3E}">
        <p14:creationId xmlns:p14="http://schemas.microsoft.com/office/powerpoint/2010/main" val="37039343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9E4C7671-278B-4CE4-93C7-097023E1804F}" type="slidenum">
              <a:t>‹Nº›</a:t>
            </a:fld>
            <a:endParaRPr lang="es-ES"/>
          </a:p>
        </p:txBody>
      </p:sp>
    </p:spTree>
    <p:extLst>
      <p:ext uri="{BB962C8B-B14F-4D97-AF65-F5344CB8AC3E}">
        <p14:creationId xmlns:p14="http://schemas.microsoft.com/office/powerpoint/2010/main" val="1302929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p>
            <a:pPr lvl="0"/>
            <a:fld id="{7C68476D-D43A-4AF3-A52A-D210BAA2F37E}" type="slidenum">
              <a:t>‹Nº›</a:t>
            </a:fld>
            <a:endParaRPr lang="es-ES"/>
          </a:p>
        </p:txBody>
      </p:sp>
    </p:spTree>
    <p:extLst>
      <p:ext uri="{BB962C8B-B14F-4D97-AF65-F5344CB8AC3E}">
        <p14:creationId xmlns:p14="http://schemas.microsoft.com/office/powerpoint/2010/main" val="3508007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p>
            <a:pPr lvl="0"/>
            <a:fld id="{92F0D050-2913-4C3A-8DFD-505C640B7776}" type="slidenum">
              <a:t>‹Nº›</a:t>
            </a:fld>
            <a:endParaRPr lang="es-ES"/>
          </a:p>
        </p:txBody>
      </p:sp>
    </p:spTree>
    <p:extLst>
      <p:ext uri="{BB962C8B-B14F-4D97-AF65-F5344CB8AC3E}">
        <p14:creationId xmlns:p14="http://schemas.microsoft.com/office/powerpoint/2010/main" val="2263447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D8A20220-B172-4399-87D6-2D754BC4C1D3}" type="slidenum">
              <a:t>‹Nº›</a:t>
            </a:fld>
            <a:endParaRPr lang="es-ES"/>
          </a:p>
        </p:txBody>
      </p:sp>
    </p:spTree>
    <p:extLst>
      <p:ext uri="{BB962C8B-B14F-4D97-AF65-F5344CB8AC3E}">
        <p14:creationId xmlns:p14="http://schemas.microsoft.com/office/powerpoint/2010/main" val="1071054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301625"/>
            <a:ext cx="2266950" cy="69373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03238" y="301625"/>
            <a:ext cx="6653212" cy="69373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52822722-83B7-462F-8B25-91DF6C62FE9B}" type="slidenum">
              <a:t>‹Nº›</a:t>
            </a:fld>
            <a:endParaRPr lang="es-ES"/>
          </a:p>
        </p:txBody>
      </p:sp>
    </p:spTree>
    <p:extLst>
      <p:ext uri="{BB962C8B-B14F-4D97-AF65-F5344CB8AC3E}">
        <p14:creationId xmlns:p14="http://schemas.microsoft.com/office/powerpoint/2010/main" val="382702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a:t>Haga clic para modificar el estilo de título del patrón</a:t>
            </a:r>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número de diapositiva"/>
          <p:cNvSpPr>
            <a:spLocks noGrp="1"/>
          </p:cNvSpPr>
          <p:nvPr>
            <p:ph type="sldNum" sz="quarter" idx="10"/>
          </p:nvPr>
        </p:nvSpPr>
        <p:spPr/>
        <p:txBody>
          <a:bodyPr/>
          <a:lstStyle/>
          <a:p>
            <a:pPr lvl="0"/>
            <a:fld id="{7864CD61-A17C-4990-89E4-6D6BA4F8C22E}" type="slidenum">
              <a:t>‹Nº›</a:t>
            </a:fld>
            <a:endParaRPr lang="es-ES"/>
          </a:p>
        </p:txBody>
      </p:sp>
      <p:sp>
        <p:nvSpPr>
          <p:cNvPr id="5" name="4 Marcador de fecha"/>
          <p:cNvSpPr>
            <a:spLocks noGrp="1"/>
          </p:cNvSpPr>
          <p:nvPr>
            <p:ph type="dt" sz="half" idx="11"/>
          </p:nvPr>
        </p:nvSpPr>
        <p:spPr/>
        <p:txBody>
          <a:bodyPr/>
          <a:lstStyle/>
          <a:p>
            <a:pPr lvl="0"/>
            <a:endParaRPr lang="es-ES"/>
          </a:p>
        </p:txBody>
      </p:sp>
      <p:sp>
        <p:nvSpPr>
          <p:cNvPr id="6" name="5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2390889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6856AC48-4539-42F4-AD5C-165CFC461DC9}" type="slidenum">
              <a:t>‹Nº›</a:t>
            </a:fld>
            <a:endParaRPr lang="es-ES"/>
          </a:p>
        </p:txBody>
      </p:sp>
      <p:sp>
        <p:nvSpPr>
          <p:cNvPr id="5" name="4 Marcador de fecha"/>
          <p:cNvSpPr>
            <a:spLocks noGrp="1"/>
          </p:cNvSpPr>
          <p:nvPr>
            <p:ph type="dt" sz="half" idx="11"/>
          </p:nvPr>
        </p:nvSpPr>
        <p:spPr/>
        <p:txBody>
          <a:bodyPr/>
          <a:lstStyle/>
          <a:p>
            <a:pPr lvl="0"/>
            <a:endParaRPr lang="es-ES"/>
          </a:p>
        </p:txBody>
      </p:sp>
      <p:sp>
        <p:nvSpPr>
          <p:cNvPr id="6" name="5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3616944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número de diapositiva"/>
          <p:cNvSpPr>
            <a:spLocks noGrp="1"/>
          </p:cNvSpPr>
          <p:nvPr>
            <p:ph type="sldNum" sz="quarter" idx="10"/>
          </p:nvPr>
        </p:nvSpPr>
        <p:spPr/>
        <p:txBody>
          <a:bodyPr/>
          <a:lstStyle/>
          <a:p>
            <a:pPr lvl="0"/>
            <a:fld id="{DAAFD759-7FFF-4E69-9513-D1F71D09C20A}" type="slidenum">
              <a:t>‹Nº›</a:t>
            </a:fld>
            <a:endParaRPr lang="es-ES"/>
          </a:p>
        </p:txBody>
      </p:sp>
      <p:sp>
        <p:nvSpPr>
          <p:cNvPr id="5" name="4 Marcador de fecha"/>
          <p:cNvSpPr>
            <a:spLocks noGrp="1"/>
          </p:cNvSpPr>
          <p:nvPr>
            <p:ph type="dt" sz="half" idx="11"/>
          </p:nvPr>
        </p:nvSpPr>
        <p:spPr/>
        <p:txBody>
          <a:bodyPr/>
          <a:lstStyle/>
          <a:p>
            <a:pPr lvl="0"/>
            <a:endParaRPr lang="es-ES"/>
          </a:p>
        </p:txBody>
      </p:sp>
      <p:sp>
        <p:nvSpPr>
          <p:cNvPr id="6" name="5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377302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número de diapositiva"/>
          <p:cNvSpPr>
            <a:spLocks noGrp="1"/>
          </p:cNvSpPr>
          <p:nvPr>
            <p:ph type="sldNum" sz="quarter" idx="10"/>
          </p:nvPr>
        </p:nvSpPr>
        <p:spPr/>
        <p:txBody>
          <a:bodyPr/>
          <a:lstStyle/>
          <a:p>
            <a:pPr lvl="0"/>
            <a:fld id="{F07BBAF5-15B5-4B90-9855-65A29C8385A9}" type="slidenum">
              <a:t>‹Nº›</a:t>
            </a:fld>
            <a:endParaRPr lang="es-ES"/>
          </a:p>
        </p:txBody>
      </p:sp>
      <p:sp>
        <p:nvSpPr>
          <p:cNvPr id="6" name="5 Marcador de fecha"/>
          <p:cNvSpPr>
            <a:spLocks noGrp="1"/>
          </p:cNvSpPr>
          <p:nvPr>
            <p:ph type="dt" sz="half" idx="11"/>
          </p:nvPr>
        </p:nvSpPr>
        <p:spPr/>
        <p:txBody>
          <a:bodyPr/>
          <a:lstStyle/>
          <a:p>
            <a:pPr lvl="0"/>
            <a:endParaRPr lang="es-ES"/>
          </a:p>
        </p:txBody>
      </p:sp>
      <p:sp>
        <p:nvSpPr>
          <p:cNvPr id="7" name="6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1755958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número de diapositiva"/>
          <p:cNvSpPr>
            <a:spLocks noGrp="1"/>
          </p:cNvSpPr>
          <p:nvPr>
            <p:ph type="sldNum" sz="quarter" idx="10"/>
          </p:nvPr>
        </p:nvSpPr>
        <p:spPr/>
        <p:txBody>
          <a:bodyPr/>
          <a:lstStyle/>
          <a:p>
            <a:pPr lvl="0"/>
            <a:fld id="{2A9BAC0C-54A9-4F32-A652-FAECA76BCA09}" type="slidenum">
              <a:t>‹Nº›</a:t>
            </a:fld>
            <a:endParaRPr lang="es-ES"/>
          </a:p>
        </p:txBody>
      </p:sp>
      <p:sp>
        <p:nvSpPr>
          <p:cNvPr id="8" name="7 Marcador de fecha"/>
          <p:cNvSpPr>
            <a:spLocks noGrp="1"/>
          </p:cNvSpPr>
          <p:nvPr>
            <p:ph type="dt" sz="half" idx="11"/>
          </p:nvPr>
        </p:nvSpPr>
        <p:spPr/>
        <p:txBody>
          <a:bodyPr/>
          <a:lstStyle/>
          <a:p>
            <a:pPr lvl="0"/>
            <a:endParaRPr lang="es-ES"/>
          </a:p>
        </p:txBody>
      </p:sp>
      <p:sp>
        <p:nvSpPr>
          <p:cNvPr id="9" name="8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595983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número de diapositiva"/>
          <p:cNvSpPr>
            <a:spLocks noGrp="1"/>
          </p:cNvSpPr>
          <p:nvPr>
            <p:ph type="sldNum" sz="quarter" idx="10"/>
          </p:nvPr>
        </p:nvSpPr>
        <p:spPr/>
        <p:txBody>
          <a:bodyPr/>
          <a:lstStyle/>
          <a:p>
            <a:pPr lvl="0"/>
            <a:fld id="{0A61CD86-F421-4F92-B28F-8B4BF782AF97}" type="slidenum">
              <a:t>‹Nº›</a:t>
            </a:fld>
            <a:endParaRPr lang="es-ES"/>
          </a:p>
        </p:txBody>
      </p:sp>
      <p:sp>
        <p:nvSpPr>
          <p:cNvPr id="4" name="3 Marcador de fecha"/>
          <p:cNvSpPr>
            <a:spLocks noGrp="1"/>
          </p:cNvSpPr>
          <p:nvPr>
            <p:ph type="dt" sz="half" idx="11"/>
          </p:nvPr>
        </p:nvSpPr>
        <p:spPr/>
        <p:txBody>
          <a:bodyPr/>
          <a:lstStyle/>
          <a:p>
            <a:pPr lvl="0"/>
            <a:endParaRPr lang="es-ES"/>
          </a:p>
        </p:txBody>
      </p:sp>
      <p:sp>
        <p:nvSpPr>
          <p:cNvPr id="5" name="4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378370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967A4C6C-0A0F-4440-B5BB-7EE0082CDEC0}" type="slidenum">
              <a:t>‹Nº›</a:t>
            </a:fld>
            <a:endParaRPr lang="es-ES"/>
          </a:p>
        </p:txBody>
      </p:sp>
    </p:spTree>
    <p:extLst>
      <p:ext uri="{BB962C8B-B14F-4D97-AF65-F5344CB8AC3E}">
        <p14:creationId xmlns:p14="http://schemas.microsoft.com/office/powerpoint/2010/main" val="2954895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lvl="0"/>
            <a:fld id="{77D9720A-FC55-4E52-97AB-761BE7ED08CD}" type="slidenum">
              <a:t>‹Nº›</a:t>
            </a:fld>
            <a:endParaRPr lang="es-ES"/>
          </a:p>
        </p:txBody>
      </p:sp>
      <p:sp>
        <p:nvSpPr>
          <p:cNvPr id="3" name="2 Marcador de fecha"/>
          <p:cNvSpPr>
            <a:spLocks noGrp="1"/>
          </p:cNvSpPr>
          <p:nvPr>
            <p:ph type="dt" sz="half" idx="11"/>
          </p:nvPr>
        </p:nvSpPr>
        <p:spPr/>
        <p:txBody>
          <a:bodyPr/>
          <a:lstStyle/>
          <a:p>
            <a:pPr lvl="0"/>
            <a:endParaRPr lang="es-ES"/>
          </a:p>
        </p:txBody>
      </p:sp>
      <p:sp>
        <p:nvSpPr>
          <p:cNvPr id="4" name="3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532224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p>
            <a:pPr lvl="0"/>
            <a:fld id="{E3826597-85D6-43C7-84C2-5FBF1CA99050}" type="slidenum">
              <a:t>‹Nº›</a:t>
            </a:fld>
            <a:endParaRPr lang="es-ES"/>
          </a:p>
        </p:txBody>
      </p:sp>
      <p:sp>
        <p:nvSpPr>
          <p:cNvPr id="6" name="5 Marcador de fecha"/>
          <p:cNvSpPr>
            <a:spLocks noGrp="1"/>
          </p:cNvSpPr>
          <p:nvPr>
            <p:ph type="dt" sz="half" idx="11"/>
          </p:nvPr>
        </p:nvSpPr>
        <p:spPr/>
        <p:txBody>
          <a:bodyPr/>
          <a:lstStyle/>
          <a:p>
            <a:pPr lvl="0"/>
            <a:endParaRPr lang="es-ES"/>
          </a:p>
        </p:txBody>
      </p:sp>
      <p:sp>
        <p:nvSpPr>
          <p:cNvPr id="7" name="6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1033289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número de diapositiva"/>
          <p:cNvSpPr>
            <a:spLocks noGrp="1"/>
          </p:cNvSpPr>
          <p:nvPr>
            <p:ph type="sldNum" sz="quarter" idx="10"/>
          </p:nvPr>
        </p:nvSpPr>
        <p:spPr/>
        <p:txBody>
          <a:bodyPr/>
          <a:lstStyle/>
          <a:p>
            <a:pPr lvl="0"/>
            <a:fld id="{4B94E033-5F0E-4A23-A1CE-56D49ED5CEB5}" type="slidenum">
              <a:t>‹Nº›</a:t>
            </a:fld>
            <a:endParaRPr lang="es-ES"/>
          </a:p>
        </p:txBody>
      </p:sp>
      <p:sp>
        <p:nvSpPr>
          <p:cNvPr id="6" name="5 Marcador de fecha"/>
          <p:cNvSpPr>
            <a:spLocks noGrp="1"/>
          </p:cNvSpPr>
          <p:nvPr>
            <p:ph type="dt" sz="half" idx="11"/>
          </p:nvPr>
        </p:nvSpPr>
        <p:spPr/>
        <p:txBody>
          <a:bodyPr/>
          <a:lstStyle/>
          <a:p>
            <a:pPr lvl="0"/>
            <a:endParaRPr lang="es-ES"/>
          </a:p>
        </p:txBody>
      </p:sp>
      <p:sp>
        <p:nvSpPr>
          <p:cNvPr id="7" name="6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3685312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5B382398-0013-4719-9DC8-EA58195ED45C}" type="slidenum">
              <a:t>‹Nº›</a:t>
            </a:fld>
            <a:endParaRPr lang="es-ES"/>
          </a:p>
        </p:txBody>
      </p:sp>
      <p:sp>
        <p:nvSpPr>
          <p:cNvPr id="5" name="4 Marcador de fecha"/>
          <p:cNvSpPr>
            <a:spLocks noGrp="1"/>
          </p:cNvSpPr>
          <p:nvPr>
            <p:ph type="dt" sz="half" idx="11"/>
          </p:nvPr>
        </p:nvSpPr>
        <p:spPr/>
        <p:txBody>
          <a:bodyPr/>
          <a:lstStyle/>
          <a:p>
            <a:pPr lvl="0"/>
            <a:endParaRPr lang="es-ES"/>
          </a:p>
        </p:txBody>
      </p:sp>
      <p:sp>
        <p:nvSpPr>
          <p:cNvPr id="6" name="5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4211946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301625"/>
            <a:ext cx="22669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03238" y="301625"/>
            <a:ext cx="6653212"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número de diapositiva"/>
          <p:cNvSpPr>
            <a:spLocks noGrp="1"/>
          </p:cNvSpPr>
          <p:nvPr>
            <p:ph type="sldNum" sz="quarter" idx="10"/>
          </p:nvPr>
        </p:nvSpPr>
        <p:spPr/>
        <p:txBody>
          <a:bodyPr/>
          <a:lstStyle/>
          <a:p>
            <a:pPr lvl="0"/>
            <a:fld id="{41292DB4-BD48-438F-87AC-9070ADA777B1}" type="slidenum">
              <a:t>‹Nº›</a:t>
            </a:fld>
            <a:endParaRPr lang="es-ES"/>
          </a:p>
        </p:txBody>
      </p:sp>
      <p:sp>
        <p:nvSpPr>
          <p:cNvPr id="5" name="4 Marcador de fecha"/>
          <p:cNvSpPr>
            <a:spLocks noGrp="1"/>
          </p:cNvSpPr>
          <p:nvPr>
            <p:ph type="dt" sz="half" idx="11"/>
          </p:nvPr>
        </p:nvSpPr>
        <p:spPr/>
        <p:txBody>
          <a:bodyPr/>
          <a:lstStyle/>
          <a:p>
            <a:pPr lvl="0"/>
            <a:endParaRPr lang="es-ES"/>
          </a:p>
        </p:txBody>
      </p:sp>
      <p:sp>
        <p:nvSpPr>
          <p:cNvPr id="6" name="5 Marcador de pie de página"/>
          <p:cNvSpPr>
            <a:spLocks noGrp="1"/>
          </p:cNvSpPr>
          <p:nvPr>
            <p:ph type="ftr" sz="quarter" idx="12"/>
          </p:nvPr>
        </p:nvSpPr>
        <p:spPr/>
        <p:txBody>
          <a:bodyPr/>
          <a:lstStyle/>
          <a:p>
            <a:pPr lvl="0"/>
            <a:endParaRPr lang="es-ES"/>
          </a:p>
        </p:txBody>
      </p:sp>
    </p:spTree>
    <p:extLst>
      <p:ext uri="{BB962C8B-B14F-4D97-AF65-F5344CB8AC3E}">
        <p14:creationId xmlns:p14="http://schemas.microsoft.com/office/powerpoint/2010/main" val="311566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lvl="0"/>
            <a:endParaRPr lang="es-ES"/>
          </a:p>
        </p:txBody>
      </p:sp>
      <p:sp>
        <p:nvSpPr>
          <p:cNvPr id="8" name="7 Marcador de pie de página"/>
          <p:cNvSpPr>
            <a:spLocks noGrp="1"/>
          </p:cNvSpPr>
          <p:nvPr>
            <p:ph type="ftr" sz="quarter" idx="11"/>
          </p:nvPr>
        </p:nvSpPr>
        <p:spPr/>
        <p:txBody>
          <a:bodyPr/>
          <a:lstStyle/>
          <a:p>
            <a:pPr lvl="0"/>
            <a:endParaRPr lang="es-ES"/>
          </a:p>
        </p:txBody>
      </p:sp>
      <p:sp>
        <p:nvSpPr>
          <p:cNvPr id="9" name="8 Marcador de número de diapositiva"/>
          <p:cNvSpPr>
            <a:spLocks noGrp="1"/>
          </p:cNvSpPr>
          <p:nvPr>
            <p:ph type="sldNum" sz="quarter" idx="12"/>
          </p:nvPr>
        </p:nvSpPr>
        <p:spPr/>
        <p:txBody>
          <a:bodyPr/>
          <a:lstStyle/>
          <a:p>
            <a:pPr lvl="0"/>
            <a:fld id="{5FE83A05-6FA0-46F9-B5A0-2681D29833FE}" type="slidenum">
              <a:t>‹Nº›</a:t>
            </a:fld>
            <a:endParaRPr lang="es-ES"/>
          </a:p>
        </p:txBody>
      </p:sp>
    </p:spTree>
    <p:extLst>
      <p:ext uri="{BB962C8B-B14F-4D97-AF65-F5344CB8AC3E}">
        <p14:creationId xmlns:p14="http://schemas.microsoft.com/office/powerpoint/2010/main" val="118833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lvl="0"/>
            <a:endParaRPr lang="es-ES"/>
          </a:p>
        </p:txBody>
      </p:sp>
      <p:sp>
        <p:nvSpPr>
          <p:cNvPr id="4" name="3 Marcador de pie de página"/>
          <p:cNvSpPr>
            <a:spLocks noGrp="1"/>
          </p:cNvSpPr>
          <p:nvPr>
            <p:ph type="ftr" sz="quarter" idx="11"/>
          </p:nvPr>
        </p:nvSpPr>
        <p:spPr/>
        <p:txBody>
          <a:bodyPr/>
          <a:lstStyle/>
          <a:p>
            <a:pPr lvl="0"/>
            <a:endParaRPr lang="es-ES"/>
          </a:p>
        </p:txBody>
      </p:sp>
      <p:sp>
        <p:nvSpPr>
          <p:cNvPr id="5" name="4 Marcador de número de diapositiva"/>
          <p:cNvSpPr>
            <a:spLocks noGrp="1"/>
          </p:cNvSpPr>
          <p:nvPr>
            <p:ph type="sldNum" sz="quarter" idx="12"/>
          </p:nvPr>
        </p:nvSpPr>
        <p:spPr/>
        <p:txBody>
          <a:bodyPr/>
          <a:lstStyle/>
          <a:p>
            <a:pPr lvl="0"/>
            <a:fld id="{168E8927-A5FD-423A-BF1A-DC3F1BF8864E}" type="slidenum">
              <a:t>‹Nº›</a:t>
            </a:fld>
            <a:endParaRPr lang="es-ES"/>
          </a:p>
        </p:txBody>
      </p:sp>
    </p:spTree>
    <p:extLst>
      <p:ext uri="{BB962C8B-B14F-4D97-AF65-F5344CB8AC3E}">
        <p14:creationId xmlns:p14="http://schemas.microsoft.com/office/powerpoint/2010/main" val="358885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endParaRPr lang="es-ES"/>
          </a:p>
        </p:txBody>
      </p:sp>
      <p:sp>
        <p:nvSpPr>
          <p:cNvPr id="3" name="2 Marcador de pie de página"/>
          <p:cNvSpPr>
            <a:spLocks noGrp="1"/>
          </p:cNvSpPr>
          <p:nvPr>
            <p:ph type="ftr" sz="quarter" idx="11"/>
          </p:nvPr>
        </p:nvSpPr>
        <p:spPr/>
        <p:txBody>
          <a:bodyPr/>
          <a:lstStyle/>
          <a:p>
            <a:pPr lvl="0"/>
            <a:endParaRPr lang="es-ES"/>
          </a:p>
        </p:txBody>
      </p:sp>
      <p:sp>
        <p:nvSpPr>
          <p:cNvPr id="4" name="3 Marcador de número de diapositiva"/>
          <p:cNvSpPr>
            <a:spLocks noGrp="1"/>
          </p:cNvSpPr>
          <p:nvPr>
            <p:ph type="sldNum" sz="quarter" idx="12"/>
          </p:nvPr>
        </p:nvSpPr>
        <p:spPr/>
        <p:txBody>
          <a:bodyPr/>
          <a:lstStyle/>
          <a:p>
            <a:pPr lvl="0"/>
            <a:fld id="{349571FF-A400-4480-A8DA-CDD924027316}" type="slidenum">
              <a:t>‹Nº›</a:t>
            </a:fld>
            <a:endParaRPr lang="es-ES"/>
          </a:p>
        </p:txBody>
      </p:sp>
    </p:spTree>
    <p:extLst>
      <p:ext uri="{BB962C8B-B14F-4D97-AF65-F5344CB8AC3E}">
        <p14:creationId xmlns:p14="http://schemas.microsoft.com/office/powerpoint/2010/main" val="5329493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5D9DA794-54D3-4D96-B2F4-0813D6CFF438}" type="slidenum">
              <a:t>‹Nº›</a:t>
            </a:fld>
            <a:endParaRPr lang="es-ES"/>
          </a:p>
        </p:txBody>
      </p:sp>
    </p:spTree>
    <p:extLst>
      <p:ext uri="{BB962C8B-B14F-4D97-AF65-F5344CB8AC3E}">
        <p14:creationId xmlns:p14="http://schemas.microsoft.com/office/powerpoint/2010/main" val="243754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CCCDD4FF-2AB1-4200-8E1A-C592A4D2D8F9}" type="slidenum">
              <a:t>‹Nº›</a:t>
            </a:fld>
            <a:endParaRPr lang="es-ES"/>
          </a:p>
        </p:txBody>
      </p:sp>
    </p:spTree>
    <p:extLst>
      <p:ext uri="{BB962C8B-B14F-4D97-AF65-F5344CB8AC3E}">
        <p14:creationId xmlns:p14="http://schemas.microsoft.com/office/powerpoint/2010/main" val="239297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
        <p:nvSpPr>
          <p:cNvPr id="3" name="2 Marcador de texto"/>
          <p:cNvSpPr txBox="1">
            <a:spLocks noGrp="1"/>
          </p:cNvSpPr>
          <p:nvPr>
            <p:ph type="body" idx="1"/>
          </p:nvPr>
        </p:nvSpPr>
        <p:spPr>
          <a:xfrm>
            <a:off x="503999" y="1769040"/>
            <a:ext cx="9071640" cy="438444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503999" y="6887160"/>
            <a:ext cx="2348280" cy="521280"/>
          </a:xfrm>
          <a:prstGeom prst="rect">
            <a:avLst/>
          </a:prstGeom>
          <a:noFill/>
          <a:ln>
            <a:noFill/>
          </a:ln>
        </p:spPr>
        <p:txBody>
          <a:bodyPr lIns="0" tIns="0" rIns="0" bIns="0" anchorCtr="0"/>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5" name="4 Marcador de pie de página"/>
          <p:cNvSpPr txBox="1">
            <a:spLocks noGrp="1"/>
          </p:cNvSpPr>
          <p:nvPr>
            <p:ph type="ftr" sz="quarter" idx="3"/>
          </p:nvPr>
        </p:nvSpPr>
        <p:spPr>
          <a:xfrm>
            <a:off x="3447360" y="6887160"/>
            <a:ext cx="3195000" cy="521280"/>
          </a:xfrm>
          <a:prstGeom prst="rect">
            <a:avLst/>
          </a:prstGeom>
          <a:noFill/>
          <a:ln>
            <a:noFill/>
          </a:ln>
        </p:spPr>
        <p:txBody>
          <a:bodyPr lIns="0" tIns="0" rIns="0" bIns="0" anchorCtr="0"/>
          <a:lstStyle>
            <a:lvl1pPr lvl="0" algn="ctr"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6" name="5 Marcador de número de diapositiva"/>
          <p:cNvSpPr txBox="1">
            <a:spLocks noGrp="1"/>
          </p:cNvSpPr>
          <p:nvPr>
            <p:ph type="sldNum" sz="quarter" idx="4"/>
          </p:nvPr>
        </p:nvSpPr>
        <p:spPr>
          <a:xfrm>
            <a:off x="7227360" y="6887160"/>
            <a:ext cx="2348280" cy="521280"/>
          </a:xfrm>
          <a:prstGeom prst="rect">
            <a:avLst/>
          </a:prstGeom>
          <a:noFill/>
          <a:ln>
            <a:noFill/>
          </a:ln>
        </p:spPr>
        <p:txBody>
          <a:bodyPr lIns="0" tIns="0" rIns="0" bIns="0" anchorCtr="0"/>
          <a:lstStyle>
            <a:lvl1pPr lvl="0" algn="r" rtl="0" hangingPunct="0">
              <a:buNone/>
              <a:tabLst/>
              <a:defRPr lang="es-ES" sz="1400" kern="1200">
                <a:latin typeface="Times New Roman" pitchFamily="18"/>
                <a:ea typeface="Lucida Sans Unicode" pitchFamily="2"/>
                <a:cs typeface="Tahoma" pitchFamily="2"/>
              </a:defRPr>
            </a:lvl1pPr>
          </a:lstStyle>
          <a:p>
            <a:pPr lvl="0"/>
            <a:fld id="{047BCD5E-DE4F-4278-A8F2-57B926A55032}" type="slidenum">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s-ES"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es-ES" sz="3200" b="0" i="0" u="none" strike="noStrike" kern="1200">
          <a:ln>
            <a:noFill/>
          </a:ln>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hape 13"/>
          <p:cNvSpPr txBox="1">
            <a:spLocks noGrp="1"/>
          </p:cNvSpPr>
          <p:nvPr>
            <p:ph type="title"/>
          </p:nvPr>
        </p:nvSpPr>
        <p:spPr>
          <a:xfrm>
            <a:off x="457200" y="205920"/>
            <a:ext cx="8229240" cy="857159"/>
          </a:xfrm>
          <a:prstGeom prst="rect">
            <a:avLst/>
          </a:prstGeom>
          <a:noFill/>
          <a:ln>
            <a:noFill/>
          </a:ln>
        </p:spPr>
        <p:txBody>
          <a:bodyPr wrap="square" lIns="91440" tIns="91440" rIns="91440" bIns="9144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s-ES"/>
              <a:t>Pulse para editar el formato del texto de título</a:t>
            </a:r>
          </a:p>
        </p:txBody>
      </p:sp>
      <p:sp>
        <p:nvSpPr>
          <p:cNvPr id="3" name="Shape 14"/>
          <p:cNvSpPr txBox="1">
            <a:spLocks noGrp="1"/>
          </p:cNvSpPr>
          <p:nvPr>
            <p:ph type="body" idx="1"/>
          </p:nvPr>
        </p:nvSpPr>
        <p:spPr>
          <a:xfrm>
            <a:off x="457200" y="1200239"/>
            <a:ext cx="8229240" cy="3725279"/>
          </a:xfrm>
          <a:prstGeom prst="rect">
            <a:avLst/>
          </a:prstGeom>
          <a:noFill/>
          <a:ln>
            <a:noFill/>
          </a:ln>
        </p:spPr>
        <p:txBody>
          <a:bodyPr wrap="square" lIns="91440" tIns="91440" rIns="91440" bIns="91440" anchor="t"/>
          <a:lstStyle>
            <a:defPPr marL="432000" marR="0" lvl="0" indent="-324000" algn="l">
              <a:lnSpc>
                <a:spcPct val="100000"/>
              </a:lnSpc>
              <a:spcBef>
                <a:spcPts val="0"/>
              </a:spcBef>
              <a:spcAft>
                <a:spcPts val="1417"/>
              </a:spcAft>
              <a:buSzPct val="45000"/>
              <a:buFont typeface="StarSymbol"/>
              <a:buNone/>
              <a:defRPr lang="es-ES" sz="140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1417"/>
              </a:spcAft>
              <a:buSzPct val="45000"/>
              <a:buFont typeface="StarSymbol"/>
              <a:buChar char="●"/>
              <a:defRPr lang="es-ES" sz="140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134"/>
              </a:spcAft>
              <a:buSzPct val="75000"/>
              <a:buFont typeface="StarSymbol"/>
              <a:buChar char="–"/>
              <a:defRPr lang="es-ES" sz="140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850"/>
              </a:spcAft>
              <a:buSzPct val="45000"/>
              <a:buFont typeface="StarSymbol"/>
              <a:buChar char="●"/>
              <a:defRPr lang="es-ES" sz="140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567"/>
              </a:spcAft>
              <a:buSzPct val="75000"/>
              <a:buFont typeface="StarSymbol"/>
              <a:buChar char="–"/>
              <a:defRPr lang="es-ES" sz="140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9p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
        <p:nvSpPr>
          <p:cNvPr id="4" name="Shape 15"/>
          <p:cNvSpPr txBox="1">
            <a:spLocks noGrp="1"/>
          </p:cNvSpPr>
          <p:nvPr>
            <p:ph type="sldNum" sz="quarter" idx="4"/>
          </p:nvPr>
        </p:nvSpPr>
        <p:spPr>
          <a:xfrm>
            <a:off x="8556840" y="4749840"/>
            <a:ext cx="548280" cy="393120"/>
          </a:xfrm>
          <a:prstGeom prst="rect">
            <a:avLst/>
          </a:prstGeom>
          <a:noFill/>
          <a:ln>
            <a:noFill/>
          </a:ln>
        </p:spPr>
        <p:txBody>
          <a:bodyPr wrap="square" lIns="91440" tIns="91440" rIns="91440" bIns="91440" anchor="ctr" anchorCtr="0"/>
          <a:lstStyle>
            <a:lvl1pPr marL="0" marR="0" lvl="0" indent="0" algn="l" rtl="0" hangingPunct="0">
              <a:lnSpc>
                <a:spcPct val="100000"/>
              </a:lnSpc>
              <a:spcBef>
                <a:spcPts val="0"/>
              </a:spcBef>
              <a:spcAft>
                <a:spcPts val="0"/>
              </a:spcAft>
              <a:buNone/>
              <a:tabLst/>
              <a:defRPr lang="es-ES" sz="1400" b="0" i="0" u="none" strike="noStrike" kern="1200" spc="0">
                <a:solidFill>
                  <a:srgbClr val="000000"/>
                </a:solidFill>
                <a:latin typeface="Arial" pitchFamily="18"/>
                <a:ea typeface="Arial" pitchFamily="2"/>
                <a:cs typeface="Arial" pitchFamily="2"/>
              </a:defRPr>
            </a:lvl1pPr>
          </a:lstStyle>
          <a:p>
            <a:pPr lvl="0"/>
            <a:fld id="{C4EA6FAC-4836-41EB-96AA-AD86D49705BD}" type="slidenum">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rtl="0" hangingPunct="0">
        <a:lnSpc>
          <a:spcPct val="100000"/>
        </a:lnSpc>
        <a:spcBef>
          <a:spcPts val="0"/>
        </a:spcBef>
        <a:spcAft>
          <a:spcPts val="0"/>
        </a:spcAft>
        <a:buNone/>
        <a:tabLst/>
        <a:defRPr lang="es-ES" sz="1400" b="0" i="0" u="none" strike="noStrike" kern="1200" spc="0">
          <a:ln>
            <a:noFill/>
          </a:ln>
          <a:solidFill>
            <a:srgbClr val="000000"/>
          </a:solidFill>
          <a:latin typeface="Arial" pitchFamily="18"/>
          <a:ea typeface="Arial" pitchFamily="2"/>
          <a:cs typeface="Arial" pitchFamily="2"/>
        </a:defRPr>
      </a:lvl1pPr>
    </p:titleStyle>
    <p:bodyStyle>
      <a:lvl1pPr marL="0" marR="0" lvl="0" indent="0" algn="l" rtl="0" hangingPunct="0">
        <a:lnSpc>
          <a:spcPct val="100000"/>
        </a:lnSpc>
        <a:spcBef>
          <a:spcPts val="0"/>
        </a:spcBef>
        <a:spcAft>
          <a:spcPts val="0"/>
        </a:spcAft>
        <a:buNone/>
        <a:tabLst/>
        <a:defRPr lang="es-ES" sz="1400" b="0" i="0" u="none" strike="noStrike" spc="0">
          <a:solidFill>
            <a:srgbClr val="000000"/>
          </a:solidFill>
          <a:latin typeface="Arial" pitchFamily="18"/>
          <a:ea typeface="Arial" pitchFamily="2"/>
          <a:cs typeface="Arial" pitchFamily="2"/>
        </a:defRPr>
      </a:lvl1pPr>
      <a:lvl2pPr marL="0" marR="0" lvl="1" indent="0" algn="l" rtl="0" hangingPunct="0">
        <a:lnSpc>
          <a:spcPct val="100000"/>
        </a:lnSpc>
        <a:spcBef>
          <a:spcPts val="0"/>
        </a:spcBef>
        <a:spcAft>
          <a:spcPts val="0"/>
        </a:spcAft>
        <a:buSzPct val="75000"/>
        <a:buFont typeface="StarSymbol"/>
        <a:buChar char="–"/>
        <a:tabLst/>
        <a:defRPr lang="es-ES" sz="1400" b="0" i="0" u="none" strike="noStrike" spc="0">
          <a:solidFill>
            <a:srgbClr val="000000"/>
          </a:solidFill>
          <a:latin typeface="Arial" pitchFamily="18"/>
          <a:ea typeface="Arial" pitchFamily="2"/>
          <a:cs typeface="Arial" pitchFamily="2"/>
        </a:defRPr>
      </a:lvl2pPr>
      <a:lvl3pPr marL="0" marR="0" lvl="2"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3pPr>
      <a:lvl4pPr marL="0" marR="0" lvl="3" indent="0" algn="l" rtl="0" hangingPunct="0">
        <a:lnSpc>
          <a:spcPct val="100000"/>
        </a:lnSpc>
        <a:spcBef>
          <a:spcPts val="0"/>
        </a:spcBef>
        <a:spcAft>
          <a:spcPts val="0"/>
        </a:spcAft>
        <a:buSzPct val="75000"/>
        <a:buFont typeface="StarSymbol"/>
        <a:buChar char="–"/>
        <a:tabLst/>
        <a:defRPr lang="es-ES" sz="1400" b="0" i="0" u="none" strike="noStrike" spc="0">
          <a:solidFill>
            <a:srgbClr val="000000"/>
          </a:solidFill>
          <a:latin typeface="Arial" pitchFamily="18"/>
          <a:ea typeface="Arial" pitchFamily="2"/>
          <a:cs typeface="Arial" pitchFamily="2"/>
        </a:defRPr>
      </a:lvl4pPr>
      <a:lvl5pPr marL="0" marR="0" lvl="4"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5pPr>
      <a:lvl6pPr marL="0" marR="0" lvl="5"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6pPr>
      <a:lvl7pPr marL="0" marR="0" lvl="6"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7pPr>
      <a:lvl8pPr marL="0" marR="0" lvl="7"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8pPr>
      <a:lvl9pPr marL="0" marR="0" lvl="8"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hape 17"/>
          <p:cNvSpPr txBox="1">
            <a:spLocks noGrp="1"/>
          </p:cNvSpPr>
          <p:nvPr>
            <p:ph type="title"/>
          </p:nvPr>
        </p:nvSpPr>
        <p:spPr>
          <a:xfrm>
            <a:off x="503999" y="302400"/>
            <a:ext cx="9071640" cy="1260000"/>
          </a:xfrm>
          <a:prstGeom prst="rect">
            <a:avLst/>
          </a:prstGeom>
          <a:noFill/>
          <a:ln>
            <a:noFill/>
          </a:ln>
        </p:spPr>
        <p:txBody>
          <a:bodyPr wrap="square" lIns="91440" tIns="91440" rIns="91440" bIns="9144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s-ES"/>
              <a:t>Pulse para editar el formato del texto de título</a:t>
            </a:r>
          </a:p>
        </p:txBody>
      </p:sp>
      <p:sp>
        <p:nvSpPr>
          <p:cNvPr id="3" name="Shape 18"/>
          <p:cNvSpPr txBox="1">
            <a:spLocks noGrp="1"/>
          </p:cNvSpPr>
          <p:nvPr>
            <p:ph type="body" idx="1"/>
          </p:nvPr>
        </p:nvSpPr>
        <p:spPr>
          <a:xfrm>
            <a:off x="503999" y="1764000"/>
            <a:ext cx="4403159" cy="5475240"/>
          </a:xfrm>
          <a:prstGeom prst="rect">
            <a:avLst/>
          </a:prstGeom>
          <a:noFill/>
          <a:ln>
            <a:noFill/>
          </a:ln>
        </p:spPr>
        <p:txBody>
          <a:bodyPr wrap="square" lIns="91440" tIns="91440" rIns="91440" bIns="91440" anchor="t"/>
          <a:lstStyle>
            <a:defPPr marL="432000" marR="0" lvl="0" indent="-324000" algn="l">
              <a:lnSpc>
                <a:spcPct val="100000"/>
              </a:lnSpc>
              <a:spcBef>
                <a:spcPts val="0"/>
              </a:spcBef>
              <a:spcAft>
                <a:spcPts val="2078"/>
              </a:spcAft>
              <a:buSzPct val="45000"/>
              <a:buFont typeface="StarSymbol"/>
              <a:buNone/>
              <a:defRPr lang="es-ES" sz="206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2078"/>
              </a:spcAft>
              <a:buSzPct val="45000"/>
              <a:buFont typeface="StarSymbol"/>
              <a:buChar char="●"/>
              <a:defRPr lang="es-ES" sz="206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664"/>
              </a:spcAft>
              <a:buSzPct val="75000"/>
              <a:buFont typeface="StarSymbol"/>
              <a:buChar char="–"/>
              <a:defRPr lang="es-ES" sz="206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1247"/>
              </a:spcAft>
              <a:buSzPct val="45000"/>
              <a:buFont typeface="StarSymbol"/>
              <a:buChar char="●"/>
              <a:defRPr lang="es-ES" sz="206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831"/>
              </a:spcAft>
              <a:buSzPct val="75000"/>
              <a:buFont typeface="StarSymbol"/>
              <a:buChar char="–"/>
              <a:defRPr lang="es-ES" sz="206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9p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
        <p:nvSpPr>
          <p:cNvPr id="4" name="Shape 19"/>
          <p:cNvSpPr txBox="1">
            <a:spLocks noGrp="1"/>
          </p:cNvSpPr>
          <p:nvPr>
            <p:ph type="body" sz="quarter" idx="4294967295"/>
          </p:nvPr>
        </p:nvSpPr>
        <p:spPr>
          <a:xfrm>
            <a:off x="5172480" y="1764000"/>
            <a:ext cx="4403159" cy="5475240"/>
          </a:xfrm>
          <a:prstGeom prst="rect">
            <a:avLst/>
          </a:prstGeom>
          <a:noFill/>
          <a:ln>
            <a:noFill/>
          </a:ln>
        </p:spPr>
        <p:txBody>
          <a:bodyPr wrap="square" lIns="91440" tIns="91440" rIns="91440" bIns="91440" anchor="t"/>
          <a:lstStyle>
            <a:defPPr marL="432000" marR="0" lvl="0" indent="-324000" algn="l">
              <a:lnSpc>
                <a:spcPct val="100000"/>
              </a:lnSpc>
              <a:spcBef>
                <a:spcPts val="0"/>
              </a:spcBef>
              <a:spcAft>
                <a:spcPts val="2078"/>
              </a:spcAft>
              <a:buSzPct val="45000"/>
              <a:buFont typeface="StarSymbol"/>
              <a:buNone/>
              <a:defRPr lang="es-ES" sz="206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2078"/>
              </a:spcAft>
              <a:buSzPct val="45000"/>
              <a:buFont typeface="StarSymbol"/>
              <a:buChar char="●"/>
              <a:defRPr lang="es-ES" sz="206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664"/>
              </a:spcAft>
              <a:buSzPct val="75000"/>
              <a:buFont typeface="StarSymbol"/>
              <a:buChar char="–"/>
              <a:defRPr lang="es-ES" sz="206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1247"/>
              </a:spcAft>
              <a:buSzPct val="45000"/>
              <a:buFont typeface="StarSymbol"/>
              <a:buChar char="●"/>
              <a:defRPr lang="es-ES" sz="206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831"/>
              </a:spcAft>
              <a:buSzPct val="75000"/>
              <a:buFont typeface="StarSymbol"/>
              <a:buChar char="–"/>
              <a:defRPr lang="es-ES" sz="206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9pPr>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
        <p:nvSpPr>
          <p:cNvPr id="5" name="Shape 20"/>
          <p:cNvSpPr txBox="1">
            <a:spLocks noGrp="1"/>
          </p:cNvSpPr>
          <p:nvPr>
            <p:ph type="sldNum" sz="quarter" idx="4"/>
          </p:nvPr>
        </p:nvSpPr>
        <p:spPr>
          <a:xfrm>
            <a:off x="9432720" y="6981120"/>
            <a:ext cx="604440" cy="577800"/>
          </a:xfrm>
          <a:prstGeom prst="rect">
            <a:avLst/>
          </a:prstGeom>
          <a:noFill/>
          <a:ln>
            <a:noFill/>
          </a:ln>
        </p:spPr>
        <p:txBody>
          <a:bodyPr wrap="square" lIns="91440" tIns="91440" rIns="91440" bIns="91440" anchor="ctr" anchorCtr="0"/>
          <a:lstStyle>
            <a:lvl1pPr marL="0" marR="0" lvl="0" indent="0" algn="l" rtl="0" hangingPunct="0">
              <a:lnSpc>
                <a:spcPct val="100000"/>
              </a:lnSpc>
              <a:spcBef>
                <a:spcPts val="0"/>
              </a:spcBef>
              <a:spcAft>
                <a:spcPts val="0"/>
              </a:spcAft>
              <a:buNone/>
              <a:tabLst/>
              <a:defRPr lang="es-ES" sz="1400" b="0" i="0" u="none" strike="noStrike" kern="1200" spc="0">
                <a:solidFill>
                  <a:srgbClr val="000000"/>
                </a:solidFill>
                <a:latin typeface="Arial" pitchFamily="18"/>
                <a:ea typeface="Arial" pitchFamily="2"/>
                <a:cs typeface="Arial" pitchFamily="2"/>
              </a:defRPr>
            </a:lvl1pPr>
          </a:lstStyle>
          <a:p>
            <a:pPr lvl="0"/>
            <a:fld id="{328C9E4D-A7B7-4DF9-B88C-56A5BDFEA78B}" type="slidenum">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rtl="0" hangingPunct="0">
        <a:lnSpc>
          <a:spcPct val="100000"/>
        </a:lnSpc>
        <a:spcBef>
          <a:spcPts val="0"/>
        </a:spcBef>
        <a:spcAft>
          <a:spcPts val="0"/>
        </a:spcAft>
        <a:buNone/>
        <a:tabLst/>
        <a:defRPr lang="es-ES" sz="1400" b="0" i="0" u="none" strike="noStrike" kern="1200" spc="0">
          <a:ln>
            <a:noFill/>
          </a:ln>
          <a:solidFill>
            <a:srgbClr val="000000"/>
          </a:solidFill>
          <a:latin typeface="Arial" pitchFamily="18"/>
          <a:ea typeface="Arial" pitchFamily="2"/>
          <a:cs typeface="Arial" pitchFamily="2"/>
        </a:defRPr>
      </a:lvl1pPr>
    </p:titleStyle>
    <p:bodyStyle>
      <a:lvl1pPr marL="0" marR="0" lvl="0" indent="0" algn="l" rtl="0" hangingPunct="0">
        <a:lnSpc>
          <a:spcPct val="100000"/>
        </a:lnSpc>
        <a:spcBef>
          <a:spcPts val="0"/>
        </a:spcBef>
        <a:spcAft>
          <a:spcPts val="0"/>
        </a:spcAft>
        <a:buNone/>
        <a:tabLst/>
        <a:defRPr lang="es-ES" sz="1400" b="0" i="0" u="none" strike="noStrike" spc="0">
          <a:solidFill>
            <a:srgbClr val="000000"/>
          </a:solidFill>
          <a:latin typeface="Arial" pitchFamily="18"/>
          <a:ea typeface="Arial" pitchFamily="2"/>
          <a:cs typeface="Arial" pitchFamily="2"/>
        </a:defRPr>
      </a:lvl1pPr>
      <a:lvl2pPr marL="0" marR="0" lvl="1" indent="0" algn="l" rtl="0" hangingPunct="0">
        <a:lnSpc>
          <a:spcPct val="100000"/>
        </a:lnSpc>
        <a:spcBef>
          <a:spcPts val="0"/>
        </a:spcBef>
        <a:spcAft>
          <a:spcPts val="0"/>
        </a:spcAft>
        <a:buSzPct val="75000"/>
        <a:buFont typeface="StarSymbol"/>
        <a:buChar char="–"/>
        <a:tabLst/>
        <a:defRPr lang="es-ES" sz="1400" b="0" i="0" u="none" strike="noStrike" spc="0">
          <a:solidFill>
            <a:srgbClr val="000000"/>
          </a:solidFill>
          <a:latin typeface="Arial" pitchFamily="18"/>
          <a:ea typeface="Arial" pitchFamily="2"/>
          <a:cs typeface="Arial" pitchFamily="2"/>
        </a:defRPr>
      </a:lvl2pPr>
      <a:lvl3pPr marL="0" marR="0" lvl="2"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3pPr>
      <a:lvl4pPr marL="0" marR="0" lvl="3" indent="0" algn="l" rtl="0" hangingPunct="0">
        <a:lnSpc>
          <a:spcPct val="100000"/>
        </a:lnSpc>
        <a:spcBef>
          <a:spcPts val="0"/>
        </a:spcBef>
        <a:spcAft>
          <a:spcPts val="0"/>
        </a:spcAft>
        <a:buSzPct val="75000"/>
        <a:buFont typeface="StarSymbol"/>
        <a:buChar char="–"/>
        <a:tabLst/>
        <a:defRPr lang="es-ES" sz="1400" b="0" i="0" u="none" strike="noStrike" spc="0">
          <a:solidFill>
            <a:srgbClr val="000000"/>
          </a:solidFill>
          <a:latin typeface="Arial" pitchFamily="18"/>
          <a:ea typeface="Arial" pitchFamily="2"/>
          <a:cs typeface="Arial" pitchFamily="2"/>
        </a:defRPr>
      </a:lvl4pPr>
      <a:lvl5pPr marL="0" marR="0" lvl="4"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5pPr>
      <a:lvl6pPr marL="0" marR="0" lvl="5"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6pPr>
      <a:lvl7pPr marL="0" marR="0" lvl="6"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7pPr>
      <a:lvl8pPr marL="0" marR="0" lvl="7"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8pPr>
      <a:lvl9pPr marL="0" marR="0" lvl="8" indent="0" algn="l" rtl="0" hangingPunct="0">
        <a:lnSpc>
          <a:spcPct val="100000"/>
        </a:lnSpc>
        <a:spcBef>
          <a:spcPts val="0"/>
        </a:spcBef>
        <a:spcAft>
          <a:spcPts val="0"/>
        </a:spcAft>
        <a:buSzPct val="45000"/>
        <a:buFont typeface="StarSymbol"/>
        <a:buChar char="●"/>
        <a:tabLst/>
        <a:defRPr lang="es-ES" sz="1400" b="0" i="0" u="none" strike="noStrike" spc="0">
          <a:solidFill>
            <a:srgbClr val="000000"/>
          </a:solidFill>
          <a:latin typeface="Arial" pitchFamily="18"/>
          <a:ea typeface="Arial" pitchFamily="2"/>
          <a:cs typeface="Arial" pitchFamily="2"/>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hape 59"/>
          <p:cNvSpPr txBox="1">
            <a:spLocks noGrp="1"/>
          </p:cNvSpPr>
          <p:nvPr>
            <p:ph type="sldNum" sz="quarter" idx="4"/>
          </p:nvPr>
        </p:nvSpPr>
        <p:spPr>
          <a:xfrm>
            <a:off x="9432720" y="6981120"/>
            <a:ext cx="604440" cy="577800"/>
          </a:xfrm>
          <a:prstGeom prst="rect">
            <a:avLst/>
          </a:prstGeom>
          <a:noFill/>
          <a:ln>
            <a:noFill/>
          </a:ln>
        </p:spPr>
        <p:txBody>
          <a:bodyPr wrap="square" lIns="91440" tIns="91440" rIns="91440" bIns="91440" anchor="ctr" anchorCtr="0"/>
          <a:lstStyle>
            <a:lvl1pPr marL="0" marR="0" lvl="0" indent="0" algn="l" rtl="0" hangingPunct="0">
              <a:lnSpc>
                <a:spcPct val="100000"/>
              </a:lnSpc>
              <a:spcBef>
                <a:spcPts val="0"/>
              </a:spcBef>
              <a:spcAft>
                <a:spcPts val="0"/>
              </a:spcAft>
              <a:buNone/>
              <a:tabLst/>
              <a:defRPr lang="es-ES" sz="1400" b="0" i="0" u="none" strike="noStrike" kern="1200" spc="0">
                <a:solidFill>
                  <a:srgbClr val="000000"/>
                </a:solidFill>
                <a:latin typeface="Arial" pitchFamily="18"/>
                <a:ea typeface="Arial" pitchFamily="2"/>
                <a:cs typeface="Arial" pitchFamily="2"/>
              </a:defRPr>
            </a:lvl1pPr>
          </a:lstStyle>
          <a:p>
            <a:pPr lvl="0"/>
            <a:fld id="{D0AF1510-D381-4660-A675-7FFCFBECDE5A}" type="slidenum">
              <a:t>‹Nº›</a:t>
            </a:fld>
            <a:endParaRPr lang="es-ES"/>
          </a:p>
        </p:txBody>
      </p:sp>
      <p:sp>
        <p:nvSpPr>
          <p:cNvPr id="3" name="2 Marcador de título"/>
          <p:cNvSpPr txBox="1">
            <a:spLocks noGrp="1"/>
          </p:cNvSpPr>
          <p:nvPr>
            <p:ph type="title"/>
          </p:nvPr>
        </p:nvSpPr>
        <p:spPr>
          <a:xfrm>
            <a:off x="503999" y="301320"/>
            <a:ext cx="9071640" cy="1261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
        <p:nvSpPr>
          <p:cNvPr id="4" name="3 Marcador de texto"/>
          <p:cNvSpPr txBox="1">
            <a:spLocks noGrp="1"/>
          </p:cNvSpPr>
          <p:nvPr>
            <p:ph type="body" idx="1"/>
          </p:nvPr>
        </p:nvSpPr>
        <p:spPr>
          <a:xfrm>
            <a:off x="503999" y="1768680"/>
            <a:ext cx="9071640" cy="4384440"/>
          </a:xfrm>
          <a:prstGeom prst="rect">
            <a:avLst/>
          </a:prstGeom>
          <a:noFill/>
          <a:ln>
            <a:noFill/>
          </a:ln>
        </p:spPr>
        <p:txBody>
          <a:bodyPr lIns="0" tIns="0" rIns="0" bIns="0"/>
          <a:lstStyle>
            <a:defPPr marL="432000" marR="0" lvl="0" indent="-324000" algn="l">
              <a:lnSpc>
                <a:spcPct val="100000"/>
              </a:lnSpc>
              <a:spcBef>
                <a:spcPts val="0"/>
              </a:spcBef>
              <a:spcAft>
                <a:spcPts val="2078"/>
              </a:spcAft>
              <a:buSzPct val="45000"/>
              <a:buFont typeface="StarSymbol"/>
              <a:buNone/>
              <a:defRPr lang="es-ES" sz="206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2078"/>
              </a:spcAft>
              <a:buSzPct val="45000"/>
              <a:buFont typeface="StarSymbol"/>
              <a:buChar char="●"/>
              <a:defRPr lang="es-ES" sz="206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664"/>
              </a:spcAft>
              <a:buSzPct val="75000"/>
              <a:buFont typeface="StarSymbol"/>
              <a:buChar char="–"/>
              <a:defRPr lang="es-ES" sz="206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1247"/>
              </a:spcAft>
              <a:buSzPct val="45000"/>
              <a:buFont typeface="StarSymbol"/>
              <a:buChar char="●"/>
              <a:defRPr lang="es-ES" sz="206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831"/>
              </a:spcAft>
              <a:buSzPct val="75000"/>
              <a:buFont typeface="StarSymbol"/>
              <a:buChar char="–"/>
              <a:defRPr lang="es-ES" sz="206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2"/>
          </p:nvPr>
        </p:nvSpPr>
        <p:spPr>
          <a:xfrm>
            <a:off x="503999" y="6886800"/>
            <a:ext cx="2348280" cy="520560"/>
          </a:xfrm>
          <a:prstGeom prst="rect">
            <a:avLst/>
          </a:prstGeom>
          <a:noFill/>
          <a:ln>
            <a:noFill/>
          </a:ln>
        </p:spPr>
        <p:txBody>
          <a:bodyPr lIns="0" tIns="0" rIns="0" bIns="0" anchorCtr="0"/>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6" name="5 Marcador de pie de página"/>
          <p:cNvSpPr txBox="1">
            <a:spLocks noGrp="1"/>
          </p:cNvSpPr>
          <p:nvPr>
            <p:ph type="ftr" sz="quarter" idx="3"/>
          </p:nvPr>
        </p:nvSpPr>
        <p:spPr>
          <a:xfrm>
            <a:off x="3447000" y="6886800"/>
            <a:ext cx="3194640" cy="520560"/>
          </a:xfrm>
          <a:prstGeom prst="rect">
            <a:avLst/>
          </a:prstGeom>
          <a:noFill/>
          <a:ln>
            <a:noFill/>
          </a:ln>
        </p:spPr>
        <p:txBody>
          <a:bodyPr lIns="0" tIns="0" rIns="0" bIns="0" anchorCtr="0"/>
          <a:lstStyle>
            <a:lvl1pPr lvl="0" algn="ctr" rtl="0" hangingPunct="0">
              <a:buNone/>
              <a:tabLst/>
              <a:defRPr lang="es-ES" sz="1400" kern="1200">
                <a:latin typeface="Times New Roman" pitchFamily="18"/>
                <a:ea typeface="Lucida Sans Unicode" pitchFamily="2"/>
                <a:cs typeface="Tahoma" pitchFamily="2"/>
              </a:defRPr>
            </a:lvl1pPr>
          </a:lstStyle>
          <a:p>
            <a:pPr lvl="0"/>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indent="0" algn="l" rtl="0" hangingPunct="0">
        <a:lnSpc>
          <a:spcPct val="100000"/>
        </a:lnSpc>
        <a:tabLst/>
        <a:defRPr lang="es-ES" sz="2410" b="0" i="0" u="none" strike="noStrike" kern="1200" spc="0">
          <a:ln>
            <a:noFill/>
          </a:ln>
          <a:solidFill>
            <a:srgbClr val="000000"/>
          </a:solidFill>
          <a:latin typeface="Arial" pitchFamily="18"/>
          <a:cs typeface="Arial" pitchFamily="2"/>
        </a:defRPr>
      </a:lvl1pPr>
    </p:titleStyle>
    <p:bodyStyle>
      <a:lvl1pPr marL="0" marR="0" indent="0" algn="l" rtl="0" hangingPunct="0">
        <a:lnSpc>
          <a:spcPct val="100000"/>
        </a:lnSpc>
        <a:spcBef>
          <a:spcPts val="0"/>
        </a:spcBef>
        <a:spcAft>
          <a:spcPts val="2078"/>
        </a:spcAft>
        <a:tabLst/>
        <a:defRPr lang="es-ES" sz="2060" b="0" i="0" u="none" strike="noStrike" kern="1200" spc="0">
          <a:ln>
            <a:noFill/>
          </a:ln>
          <a:solidFill>
            <a:srgbClr val="000000"/>
          </a:solidFill>
          <a:latin typeface="Arial" pitchFamily="18"/>
          <a:cs typeface="Ari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aIKXVaicsxI"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b="1" i="1" u="sng" dirty="0">
                <a:solidFill>
                  <a:srgbClr val="00B8FF"/>
                </a:solidFill>
                <a:effectLst>
                  <a:outerShdw dist="17961" dir="2700000">
                    <a:scrgbClr r="0" g="0" b="0"/>
                  </a:outerShdw>
                </a:effectLst>
              </a:rPr>
              <a:t>SPANISH CIVIL WAR AND GENOCIDE</a:t>
            </a:r>
          </a:p>
        </p:txBody>
      </p:sp>
      <p:sp>
        <p:nvSpPr>
          <p:cNvPr id="3" name="2 Subtítulo"/>
          <p:cNvSpPr txBox="1">
            <a:spLocks noGrp="1"/>
          </p:cNvSpPr>
          <p:nvPr>
            <p:ph type="subTitle" idx="4294967295"/>
          </p:nvPr>
        </p:nvSpPr>
        <p:spPr>
          <a:xfrm>
            <a:off x="648000" y="576000"/>
            <a:ext cx="9071640" cy="49892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s-ES" sz="3600" b="1" dirty="0">
                <a:solidFill>
                  <a:srgbClr val="3DEB3D"/>
                </a:solidFill>
                <a:effectLst>
                  <a:outerShdw dist="17961" dir="2700000">
                    <a:scrgbClr r="0" g="0" b="0"/>
                  </a:outerShdw>
                </a:effectLst>
              </a:rPr>
              <a:t>Francisco Blasco Torres</a:t>
            </a:r>
          </a:p>
          <a:p>
            <a:pPr marL="0" lvl="0" indent="0" algn="ctr">
              <a:buNone/>
            </a:pPr>
            <a:r>
              <a:rPr lang="es-ES" sz="3600" b="1" dirty="0">
                <a:solidFill>
                  <a:srgbClr val="3DEB3D"/>
                </a:solidFill>
                <a:effectLst>
                  <a:outerShdw dist="17961" dir="2700000">
                    <a:scrgbClr r="0" g="0" b="0"/>
                  </a:outerShdw>
                </a:effectLst>
              </a:rPr>
              <a:t>Juanjo Piqueras </a:t>
            </a:r>
            <a:r>
              <a:rPr lang="es-ES" sz="3600" b="1" dirty="0" err="1">
                <a:solidFill>
                  <a:srgbClr val="3DEB3D"/>
                </a:solidFill>
                <a:effectLst>
                  <a:outerShdw dist="17961" dir="2700000">
                    <a:scrgbClr r="0" g="0" b="0"/>
                  </a:outerShdw>
                </a:effectLst>
              </a:rPr>
              <a:t>Maciá</a:t>
            </a:r>
            <a:endParaRPr lang="es-ES" sz="3600" b="1" dirty="0">
              <a:solidFill>
                <a:srgbClr val="3DEB3D"/>
              </a:solidFill>
              <a:effectLst>
                <a:outerShdw dist="17961" dir="2700000">
                  <a:scrgbClr r="0" g="0" b="0"/>
                </a:outerShdw>
              </a:effectLst>
            </a:endParaRPr>
          </a:p>
          <a:p>
            <a:pPr marL="0" lvl="0" indent="0" algn="ctr">
              <a:buNone/>
            </a:pPr>
            <a:r>
              <a:rPr lang="es-ES" sz="3600" b="1" dirty="0">
                <a:solidFill>
                  <a:srgbClr val="3DEB3D"/>
                </a:solidFill>
                <a:effectLst>
                  <a:outerShdw dist="17961" dir="2700000">
                    <a:scrgbClr r="0" g="0" b="0"/>
                  </a:outerShdw>
                </a:effectLst>
              </a:rPr>
              <a:t>Inés </a:t>
            </a:r>
            <a:r>
              <a:rPr lang="es-ES" sz="3600" b="1" dirty="0" err="1">
                <a:solidFill>
                  <a:srgbClr val="3DEB3D"/>
                </a:solidFill>
                <a:effectLst>
                  <a:outerShdw dist="17961" dir="2700000">
                    <a:scrgbClr r="0" g="0" b="0"/>
                  </a:outerShdw>
                </a:effectLst>
              </a:rPr>
              <a:t>Nauhardt</a:t>
            </a:r>
            <a:r>
              <a:rPr lang="es-ES" sz="3600" b="1" dirty="0">
                <a:solidFill>
                  <a:srgbClr val="3DEB3D"/>
                </a:solidFill>
                <a:effectLst>
                  <a:outerShdw dist="17961" dir="2700000">
                    <a:scrgbClr r="0" g="0" b="0"/>
                  </a:outerShdw>
                </a:effectLst>
              </a:rPr>
              <a:t> Rojo</a:t>
            </a:r>
          </a:p>
          <a:p>
            <a:pPr marL="0" lvl="0" indent="0" algn="ctr">
              <a:buNone/>
            </a:pPr>
            <a:r>
              <a:rPr lang="es-ES" sz="3600" b="1" dirty="0">
                <a:solidFill>
                  <a:srgbClr val="3DEB3D"/>
                </a:solidFill>
                <a:effectLst>
                  <a:outerShdw dist="17961" dir="2700000">
                    <a:scrgbClr r="0" g="0" b="0"/>
                  </a:outerShdw>
                </a:effectLst>
              </a:rPr>
              <a:t>Bárbara </a:t>
            </a:r>
            <a:r>
              <a:rPr lang="es-ES" sz="3600" b="1" dirty="0" err="1">
                <a:solidFill>
                  <a:srgbClr val="3DEB3D"/>
                </a:solidFill>
                <a:effectLst>
                  <a:outerShdw dist="17961" dir="2700000">
                    <a:scrgbClr r="0" g="0" b="0"/>
                  </a:outerShdw>
                </a:effectLst>
              </a:rPr>
              <a:t>Maciá</a:t>
            </a:r>
            <a:r>
              <a:rPr lang="es-ES" sz="3600" b="1" dirty="0">
                <a:solidFill>
                  <a:srgbClr val="3DEB3D"/>
                </a:solidFill>
                <a:effectLst>
                  <a:outerShdw dist="17961" dir="2700000">
                    <a:scrgbClr r="0" g="0" b="0"/>
                  </a:outerShdw>
                </a:effectLst>
              </a:rPr>
              <a:t> Carrillo</a:t>
            </a:r>
          </a:p>
        </p:txBody>
      </p:sp>
      <p:pic>
        <p:nvPicPr>
          <p:cNvPr id="4" name="3 Imagen"/>
          <p:cNvPicPr>
            <a:picLocks noChangeAspect="1"/>
          </p:cNvPicPr>
          <p:nvPr/>
        </p:nvPicPr>
        <p:blipFill>
          <a:blip r:embed="rId3">
            <a:lum/>
            <a:alphaModFix/>
          </a:blip>
          <a:srcRect/>
          <a:stretch>
            <a:fillRect/>
          </a:stretch>
        </p:blipFill>
        <p:spPr>
          <a:xfrm>
            <a:off x="1075680" y="4824000"/>
            <a:ext cx="7924320" cy="222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9952" y="971525"/>
            <a:ext cx="6912768" cy="1323439"/>
          </a:xfrm>
          <a:prstGeom prst="rect">
            <a:avLst/>
          </a:prstGeom>
        </p:spPr>
        <p:txBody>
          <a:bodyPr wrap="square">
            <a:spAutoFit/>
          </a:bodyPr>
          <a:lstStyle/>
          <a:p>
            <a:r>
              <a:rPr lang="es-ES" sz="8000" b="1" i="1" u="sng" dirty="0">
                <a:solidFill>
                  <a:srgbClr val="FFFFFF"/>
                </a:solidFill>
                <a:effectLst>
                  <a:outerShdw dist="17961" dir="2700000">
                    <a:scrgbClr r="0" g="0" b="0"/>
                  </a:outerShdw>
                </a:effectLst>
              </a:rPr>
              <a:t>OUR FAMILIES</a:t>
            </a:r>
            <a:endParaRPr lang="es-ES" sz="8000" dirty="0"/>
          </a:p>
        </p:txBody>
      </p:sp>
    </p:spTree>
    <p:extLst>
      <p:ext uri="{BB962C8B-B14F-4D97-AF65-F5344CB8AC3E}">
        <p14:creationId xmlns:p14="http://schemas.microsoft.com/office/powerpoint/2010/main" val="94136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347152" y="0"/>
            <a:ext cx="6213440" cy="857159"/>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s-ES" sz="5400" b="1" i="1" dirty="0">
                <a:solidFill>
                  <a:srgbClr val="FFFFFF"/>
                </a:solidFill>
                <a:effectLst>
                  <a:outerShdw dist="17961" dir="2700000">
                    <a:scrgbClr r="0" g="0" b="0"/>
                  </a:outerShdw>
                </a:effectLst>
              </a:rPr>
              <a:t>  </a:t>
            </a:r>
            <a:r>
              <a:rPr lang="es-ES" sz="4800" b="1" i="1" u="sng" dirty="0">
                <a:solidFill>
                  <a:srgbClr val="FF0000"/>
                </a:solidFill>
                <a:effectLst>
                  <a:outerShdw dist="17961" dir="2700000">
                    <a:scrgbClr r="0" g="0" b="0"/>
                  </a:outerShdw>
                </a:effectLst>
              </a:rPr>
              <a:t>FRAN’S FAMILY</a:t>
            </a:r>
          </a:p>
        </p:txBody>
      </p:sp>
      <p:sp>
        <p:nvSpPr>
          <p:cNvPr id="3" name="2 Marcador de texto"/>
          <p:cNvSpPr txBox="1">
            <a:spLocks noGrp="1"/>
          </p:cNvSpPr>
          <p:nvPr>
            <p:ph type="body" idx="4294967295"/>
          </p:nvPr>
        </p:nvSpPr>
        <p:spPr>
          <a:xfrm>
            <a:off x="71760" y="972005"/>
            <a:ext cx="9721080" cy="4320000"/>
          </a:xfrm>
        </p:spPr>
        <p:txBody>
          <a:bodyPr lIns="0" tIns="0" rIns="0" bIns="0"/>
          <a:lstStyle>
            <a:defPPr marL="432000" marR="0" lvl="0" indent="-324000" algn="l">
              <a:lnSpc>
                <a:spcPct val="100000"/>
              </a:lnSpc>
              <a:spcBef>
                <a:spcPts val="0"/>
              </a:spcBef>
              <a:spcAft>
                <a:spcPts val="1417"/>
              </a:spcAft>
              <a:buSzPct val="45000"/>
              <a:buFont typeface="StarSymbol"/>
              <a:buNone/>
              <a:defRPr lang="es-ES" sz="140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1417"/>
              </a:spcAft>
              <a:buSzPct val="45000"/>
              <a:buFont typeface="StarSymbol"/>
              <a:buChar char="●"/>
              <a:defRPr lang="es-ES" sz="140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134"/>
              </a:spcAft>
              <a:buSzPct val="75000"/>
              <a:buFont typeface="StarSymbol"/>
              <a:buChar char="–"/>
              <a:defRPr lang="es-ES" sz="140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850"/>
              </a:spcAft>
              <a:buSzPct val="45000"/>
              <a:buFont typeface="StarSymbol"/>
              <a:buChar char="●"/>
              <a:defRPr lang="es-ES" sz="140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567"/>
              </a:spcAft>
              <a:buSzPct val="75000"/>
              <a:buFont typeface="StarSymbol"/>
              <a:buChar char="–"/>
              <a:defRPr lang="es-ES" sz="140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9pPr>
          </a:lstStyle>
          <a:p>
            <a:pPr marL="108000" lvl="0" indent="0">
              <a:buSzPct val="80000"/>
              <a:buNone/>
            </a:pPr>
            <a:r>
              <a:rPr lang="es-ES" sz="3200" i="1" dirty="0" err="1">
                <a:solidFill>
                  <a:srgbClr val="FFFFFF"/>
                </a:solidFill>
                <a:latin typeface="Times New Roman" pitchFamily="18" charset="0"/>
                <a:cs typeface="Times New Roman" pitchFamily="18" charset="0"/>
              </a:rPr>
              <a:t>My</a:t>
            </a:r>
            <a:r>
              <a:rPr lang="es-ES" sz="3200" i="1" dirty="0">
                <a:solidFill>
                  <a:srgbClr val="FFFFFF"/>
                </a:solidFill>
                <a:latin typeface="Times New Roman" pitchFamily="18" charset="0"/>
                <a:cs typeface="Times New Roman" pitchFamily="18" charset="0"/>
              </a:rPr>
              <a:t> </a:t>
            </a:r>
            <a:r>
              <a:rPr lang="es-ES" sz="3200" b="1" i="1" dirty="0" err="1">
                <a:solidFill>
                  <a:srgbClr val="FFFFFF"/>
                </a:solidFill>
                <a:latin typeface="Times New Roman" pitchFamily="18" charset="0"/>
                <a:cs typeface="Times New Roman" pitchFamily="18" charset="0"/>
              </a:rPr>
              <a:t>grandfather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was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born</a:t>
            </a:r>
            <a:r>
              <a:rPr lang="es-ES" sz="3200" i="1" dirty="0">
                <a:solidFill>
                  <a:srgbClr val="FFFFFF"/>
                </a:solidFill>
                <a:latin typeface="Times New Roman" pitchFamily="18" charset="0"/>
                <a:cs typeface="Times New Roman" pitchFamily="18" charset="0"/>
              </a:rPr>
              <a:t> in 1937 </a:t>
            </a:r>
            <a:r>
              <a:rPr lang="es-ES" sz="3200" i="1" dirty="0" err="1">
                <a:solidFill>
                  <a:srgbClr val="FFFFFF"/>
                </a:solidFill>
                <a:latin typeface="Times New Roman" pitchFamily="18" charset="0"/>
                <a:cs typeface="Times New Roman" pitchFamily="18" charset="0"/>
              </a:rPr>
              <a:t>into</a:t>
            </a:r>
            <a:r>
              <a:rPr lang="es-ES" sz="3200" i="1" dirty="0">
                <a:solidFill>
                  <a:srgbClr val="FFFFFF"/>
                </a:solidFill>
                <a:latin typeface="Times New Roman" pitchFamily="18" charset="0"/>
                <a:cs typeface="Times New Roman" pitchFamily="18" charset="0"/>
              </a:rPr>
              <a:t> a </a:t>
            </a:r>
            <a:r>
              <a:rPr lang="es-ES" sz="3200" i="1" dirty="0" err="1">
                <a:solidFill>
                  <a:srgbClr val="FFFFFF"/>
                </a:solidFill>
                <a:latin typeface="Times New Roman" pitchFamily="18" charset="0"/>
                <a:cs typeface="Times New Roman" pitchFamily="18" charset="0"/>
              </a:rPr>
              <a:t>poor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family</a:t>
            </a:r>
            <a:r>
              <a:rPr lang="es-ES" sz="3200" i="1" dirty="0">
                <a:solidFill>
                  <a:srgbClr val="FFFFFF"/>
                </a:solidFill>
                <a:latin typeface="Times New Roman" pitchFamily="18" charset="0"/>
                <a:cs typeface="Times New Roman" pitchFamily="18" charset="0"/>
              </a:rPr>
              <a:t>. At </a:t>
            </a:r>
            <a:r>
              <a:rPr lang="es-ES" sz="3200" i="1" dirty="0" err="1">
                <a:solidFill>
                  <a:srgbClr val="FFFFFF"/>
                </a:solidFill>
                <a:latin typeface="Times New Roman" pitchFamily="18" charset="0"/>
                <a:cs typeface="Times New Roman" pitchFamily="18" charset="0"/>
              </a:rPr>
              <a:t>that</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age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his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family</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used</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to</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eat</a:t>
            </a:r>
            <a:r>
              <a:rPr lang="es-ES" sz="3200" i="1" dirty="0">
                <a:solidFill>
                  <a:srgbClr val="FFFFFF"/>
                </a:solidFill>
                <a:latin typeface="Times New Roman" pitchFamily="18" charset="0"/>
                <a:cs typeface="Times New Roman" pitchFamily="18" charset="0"/>
              </a:rPr>
              <a:t> a </a:t>
            </a:r>
            <a:r>
              <a:rPr lang="es-ES" sz="3200" i="1" dirty="0" err="1">
                <a:solidFill>
                  <a:srgbClr val="FFFFFF"/>
                </a:solidFill>
                <a:latin typeface="Times New Roman" pitchFamily="18" charset="0"/>
                <a:cs typeface="Times New Roman" pitchFamily="18" charset="0"/>
              </a:rPr>
              <a:t>lof</a:t>
            </a:r>
            <a:r>
              <a:rPr lang="es-ES" sz="3200" i="1" dirty="0">
                <a:solidFill>
                  <a:srgbClr val="FFFFFF"/>
                </a:solidFill>
                <a:latin typeface="Times New Roman" pitchFamily="18" charset="0"/>
                <a:cs typeface="Times New Roman" pitchFamily="18" charset="0"/>
              </a:rPr>
              <a:t> of </a:t>
            </a:r>
            <a:r>
              <a:rPr lang="es-ES" sz="3200" i="1" dirty="0" err="1">
                <a:solidFill>
                  <a:srgbClr val="FFFFFF"/>
                </a:solidFill>
                <a:latin typeface="Times New Roman" pitchFamily="18" charset="0"/>
                <a:cs typeface="Times New Roman" pitchFamily="18" charset="0"/>
              </a:rPr>
              <a:t>rotten</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food</a:t>
            </a:r>
            <a:r>
              <a:rPr lang="es-ES" sz="3200" i="1" dirty="0">
                <a:solidFill>
                  <a:srgbClr val="FFFFFF"/>
                </a:solidFill>
                <a:latin typeface="Times New Roman" pitchFamily="18" charset="0"/>
                <a:cs typeface="Times New Roman" pitchFamily="18" charset="0"/>
              </a:rPr>
              <a:t> (banana </a:t>
            </a:r>
            <a:r>
              <a:rPr lang="es-ES" sz="3200" i="1" dirty="0" err="1">
                <a:solidFill>
                  <a:srgbClr val="FFFFFF"/>
                </a:solidFill>
                <a:latin typeface="Times New Roman" pitchFamily="18" charset="0"/>
                <a:cs typeface="Times New Roman" pitchFamily="18" charset="0"/>
              </a:rPr>
              <a:t>peels,dates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or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figs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His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father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died</a:t>
            </a:r>
            <a:r>
              <a:rPr lang="es-ES" sz="3200" i="1" dirty="0">
                <a:solidFill>
                  <a:srgbClr val="FFFFFF"/>
                </a:solidFill>
                <a:latin typeface="Times New Roman" pitchFamily="18" charset="0"/>
                <a:cs typeface="Times New Roman" pitchFamily="18" charset="0"/>
              </a:rPr>
              <a:t> of </a:t>
            </a:r>
            <a:r>
              <a:rPr lang="es-ES" sz="3200" i="1" dirty="0" err="1">
                <a:solidFill>
                  <a:srgbClr val="FFFFFF"/>
                </a:solidFill>
                <a:latin typeface="Times New Roman" pitchFamily="18" charset="0"/>
                <a:cs typeface="Times New Roman" pitchFamily="18" charset="0"/>
              </a:rPr>
              <a:t>bronchitis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When</a:t>
            </a:r>
            <a:r>
              <a:rPr lang="es-ES" sz="3200" i="1" dirty="0">
                <a:solidFill>
                  <a:srgbClr val="FFFFFF"/>
                </a:solidFill>
                <a:latin typeface="Times New Roman" pitchFamily="18" charset="0"/>
                <a:cs typeface="Times New Roman" pitchFamily="18" charset="0"/>
              </a:rPr>
              <a:t> he </a:t>
            </a:r>
            <a:r>
              <a:rPr lang="es-ES" sz="3200" i="1" dirty="0" err="1">
                <a:solidFill>
                  <a:srgbClr val="FFFFFF"/>
                </a:solidFill>
                <a:latin typeface="Times New Roman" pitchFamily="18" charset="0"/>
                <a:cs typeface="Times New Roman" pitchFamily="18" charset="0"/>
              </a:rPr>
              <a:t>was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seven</a:t>
            </a:r>
            <a:r>
              <a:rPr lang="es-ES" sz="3200" i="1" dirty="0">
                <a:solidFill>
                  <a:srgbClr val="FFFFFF"/>
                </a:solidFill>
                <a:latin typeface="Times New Roman" pitchFamily="18" charset="0"/>
                <a:cs typeface="Times New Roman" pitchFamily="18" charset="0"/>
              </a:rPr>
              <a:t> he </a:t>
            </a:r>
            <a:r>
              <a:rPr lang="es-ES" sz="3200" i="1" dirty="0" err="1">
                <a:solidFill>
                  <a:srgbClr val="FFFFFF"/>
                </a:solidFill>
                <a:latin typeface="Times New Roman" pitchFamily="18" charset="0"/>
                <a:cs typeface="Times New Roman" pitchFamily="18" charset="0"/>
              </a:rPr>
              <a:t>became</a:t>
            </a:r>
            <a:r>
              <a:rPr lang="es-ES" sz="3200" i="1" dirty="0">
                <a:solidFill>
                  <a:srgbClr val="FFFFFF"/>
                </a:solidFill>
                <a:latin typeface="Times New Roman" pitchFamily="18" charset="0"/>
                <a:cs typeface="Times New Roman" pitchFamily="18" charset="0"/>
              </a:rPr>
              <a:t> a </a:t>
            </a:r>
            <a:r>
              <a:rPr lang="es-ES" sz="3200" i="1" dirty="0" err="1">
                <a:solidFill>
                  <a:srgbClr val="FFFFFF"/>
                </a:solidFill>
                <a:latin typeface="Times New Roman" pitchFamily="18" charset="0"/>
                <a:cs typeface="Times New Roman" pitchFamily="18" charset="0"/>
              </a:rPr>
              <a:t>fig</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collector</a:t>
            </a:r>
            <a:r>
              <a:rPr lang="es-ES" sz="3200" i="1" dirty="0">
                <a:solidFill>
                  <a:srgbClr val="FFFFFF"/>
                </a:solidFill>
                <a:latin typeface="Times New Roman" pitchFamily="18" charset="0"/>
                <a:cs typeface="Times New Roman" pitchFamily="18" charset="0"/>
              </a:rPr>
              <a:t>.</a:t>
            </a:r>
          </a:p>
          <a:p>
            <a:pPr marL="108000" lvl="0" indent="0">
              <a:buSzPct val="80000"/>
              <a:buNone/>
            </a:pPr>
            <a:r>
              <a:rPr lang="es-ES" sz="3200" i="1" dirty="0" err="1">
                <a:solidFill>
                  <a:srgbClr val="FFFFFF"/>
                </a:solidFill>
                <a:latin typeface="Times New Roman" pitchFamily="18" charset="0"/>
                <a:cs typeface="Times New Roman" pitchFamily="18" charset="0"/>
              </a:rPr>
              <a:t>My</a:t>
            </a:r>
            <a:r>
              <a:rPr lang="es-ES" sz="3200" i="1" dirty="0">
                <a:solidFill>
                  <a:srgbClr val="FFFFFF"/>
                </a:solidFill>
                <a:latin typeface="Times New Roman" pitchFamily="18" charset="0"/>
                <a:cs typeface="Times New Roman" pitchFamily="18" charset="0"/>
              </a:rPr>
              <a:t> </a:t>
            </a:r>
            <a:r>
              <a:rPr lang="es-ES" sz="3200" b="1" i="1" dirty="0" err="1">
                <a:solidFill>
                  <a:srgbClr val="FFFFFF"/>
                </a:solidFill>
                <a:latin typeface="Times New Roman" pitchFamily="18" charset="0"/>
                <a:cs typeface="Times New Roman" pitchFamily="18" charset="0"/>
              </a:rPr>
              <a:t>grandmother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was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born</a:t>
            </a:r>
            <a:r>
              <a:rPr lang="es-ES" sz="3200" i="1" dirty="0">
                <a:solidFill>
                  <a:srgbClr val="FFFFFF"/>
                </a:solidFill>
                <a:latin typeface="Times New Roman" pitchFamily="18" charset="0"/>
                <a:cs typeface="Times New Roman" pitchFamily="18" charset="0"/>
              </a:rPr>
              <a:t> in 1942. At </a:t>
            </a:r>
            <a:r>
              <a:rPr lang="es-ES" sz="3200" i="1" dirty="0" err="1">
                <a:solidFill>
                  <a:srgbClr val="FFFFFF"/>
                </a:solidFill>
                <a:latin typeface="Times New Roman" pitchFamily="18" charset="0"/>
                <a:cs typeface="Times New Roman" pitchFamily="18" charset="0"/>
              </a:rPr>
              <a:t>that</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age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if</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you</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had</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food</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police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usually</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took</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it</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She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used</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to</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live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near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railway</a:t>
            </a:r>
            <a:r>
              <a:rPr lang="es-ES" sz="3200" i="1" dirty="0">
                <a:solidFill>
                  <a:srgbClr val="FFFFFF"/>
                </a:solidFill>
                <a:latin typeface="Times New Roman" pitchFamily="18" charset="0"/>
                <a:cs typeface="Times New Roman" pitchFamily="18" charset="0"/>
              </a:rPr>
              <a:t> and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people</a:t>
            </a:r>
            <a:r>
              <a:rPr lang="es-ES" sz="3200" i="1" dirty="0">
                <a:solidFill>
                  <a:srgbClr val="FFFFFF"/>
                </a:solidFill>
                <a:latin typeface="Times New Roman" pitchFamily="18" charset="0"/>
                <a:cs typeface="Times New Roman" pitchFamily="18" charset="0"/>
              </a:rPr>
              <a:t> travelling </a:t>
            </a:r>
            <a:r>
              <a:rPr lang="es-ES" sz="3200" i="1" dirty="0" err="1">
                <a:solidFill>
                  <a:srgbClr val="FFFFFF"/>
                </a:solidFill>
                <a:latin typeface="Times New Roman" pitchFamily="18" charset="0"/>
                <a:cs typeface="Times New Roman" pitchFamily="18" charset="0"/>
              </a:rPr>
              <a:t>by</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train</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threw</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them</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some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food</a:t>
            </a:r>
            <a:r>
              <a:rPr lang="es-ES" sz="3200" i="1" dirty="0">
                <a:solidFill>
                  <a:srgbClr val="FFFFFF"/>
                </a:solidFill>
                <a:latin typeface="Times New Roman" pitchFamily="18" charset="0"/>
                <a:cs typeface="Times New Roman" pitchFamily="18" charset="0"/>
              </a:rPr>
              <a:t>.</a:t>
            </a:r>
          </a:p>
          <a:p>
            <a:pPr marL="108000" lvl="0" indent="0">
              <a:buSzPct val="80000"/>
              <a:buNone/>
            </a:pPr>
            <a:r>
              <a:rPr lang="es-ES" sz="3200" i="1" dirty="0" err="1">
                <a:solidFill>
                  <a:srgbClr val="FFFFFF"/>
                </a:solidFill>
                <a:latin typeface="Times New Roman" pitchFamily="18" charset="0"/>
                <a:cs typeface="Times New Roman" pitchFamily="18" charset="0"/>
              </a:rPr>
              <a:t>My</a:t>
            </a:r>
            <a:r>
              <a:rPr lang="es-ES" sz="3200" i="1" dirty="0">
                <a:solidFill>
                  <a:srgbClr val="FFFFFF"/>
                </a:solidFill>
                <a:latin typeface="Times New Roman" pitchFamily="18" charset="0"/>
                <a:cs typeface="Times New Roman" pitchFamily="18" charset="0"/>
              </a:rPr>
              <a:t> </a:t>
            </a:r>
            <a:r>
              <a:rPr lang="es-ES" sz="3200" b="1" i="1" dirty="0" err="1">
                <a:solidFill>
                  <a:srgbClr val="FFFFFF"/>
                </a:solidFill>
                <a:latin typeface="Times New Roman" pitchFamily="18" charset="0"/>
                <a:cs typeface="Times New Roman" pitchFamily="18" charset="0"/>
              </a:rPr>
              <a:t>other</a:t>
            </a:r>
            <a:r>
              <a:rPr lang="es-ES" sz="3200" b="1" i="1" dirty="0">
                <a:solidFill>
                  <a:srgbClr val="FFFFFF"/>
                </a:solidFill>
                <a:latin typeface="Times New Roman" pitchFamily="18" charset="0"/>
                <a:cs typeface="Times New Roman" pitchFamily="18" charset="0"/>
              </a:rPr>
              <a:t> </a:t>
            </a:r>
            <a:r>
              <a:rPr lang="es-ES" sz="3200" b="1" i="1" dirty="0" err="1">
                <a:solidFill>
                  <a:srgbClr val="FFFFFF"/>
                </a:solidFill>
                <a:latin typeface="Times New Roman" pitchFamily="18" charset="0"/>
                <a:cs typeface="Times New Roman" pitchFamily="18" charset="0"/>
              </a:rPr>
              <a:t>grandmother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went</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to</a:t>
            </a:r>
            <a:r>
              <a:rPr lang="es-ES" sz="3200" i="1" dirty="0">
                <a:solidFill>
                  <a:srgbClr val="FFFFFF"/>
                </a:solidFill>
                <a:latin typeface="Times New Roman" pitchFamily="18" charset="0"/>
                <a:cs typeface="Times New Roman" pitchFamily="18" charset="0"/>
              </a:rPr>
              <a:t> Elche </a:t>
            </a:r>
            <a:r>
              <a:rPr lang="es-ES" sz="3200" i="1" dirty="0" err="1">
                <a:solidFill>
                  <a:srgbClr val="FFFFFF"/>
                </a:solidFill>
                <a:latin typeface="Times New Roman" pitchFamily="18" charset="0"/>
                <a:cs typeface="Times New Roman" pitchFamily="18" charset="0"/>
              </a:rPr>
              <a:t>to</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serve</a:t>
            </a:r>
            <a:r>
              <a:rPr lang="es-ES" sz="3200" i="1" dirty="0">
                <a:solidFill>
                  <a:srgbClr val="FFFFFF"/>
                </a:solidFill>
                <a:latin typeface="Times New Roman" pitchFamily="18" charset="0"/>
                <a:cs typeface="Times New Roman" pitchFamily="18" charset="0"/>
              </a:rPr>
              <a:t> in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house</a:t>
            </a:r>
            <a:r>
              <a:rPr lang="es-ES" sz="3200" i="1" dirty="0">
                <a:solidFill>
                  <a:srgbClr val="FFFFFF"/>
                </a:solidFill>
                <a:latin typeface="Times New Roman" pitchFamily="18" charset="0"/>
                <a:cs typeface="Times New Roman" pitchFamily="18" charset="0"/>
              </a:rPr>
              <a:t> of a </a:t>
            </a:r>
            <a:r>
              <a:rPr lang="es-ES" sz="3200" i="1" dirty="0" err="1">
                <a:solidFill>
                  <a:srgbClr val="FFFFFF"/>
                </a:solidFill>
                <a:latin typeface="Times New Roman" pitchFamily="18" charset="0"/>
                <a:cs typeface="Times New Roman" pitchFamily="18" charset="0"/>
              </a:rPr>
              <a:t>rich</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family</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Her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father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went</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to</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war</a:t>
            </a:r>
            <a:r>
              <a:rPr lang="es-ES" sz="3200" i="1" dirty="0">
                <a:solidFill>
                  <a:srgbClr val="FFFFFF"/>
                </a:solidFill>
                <a:latin typeface="Times New Roman" pitchFamily="18" charset="0"/>
                <a:cs typeface="Times New Roman" pitchFamily="18" charset="0"/>
              </a:rPr>
              <a:t> in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communist</a:t>
            </a:r>
            <a:r>
              <a:rPr lang="es-ES" sz="3200" i="1" dirty="0">
                <a:solidFill>
                  <a:srgbClr val="FFFFFF"/>
                </a:solidFill>
                <a:latin typeface="Times New Roman" pitchFamily="18" charset="0"/>
                <a:cs typeface="Times New Roman" pitchFamily="18" charset="0"/>
              </a:rPr>
              <a:t> band. </a:t>
            </a:r>
            <a:r>
              <a:rPr lang="es-ES" sz="3200" i="1" dirty="0" err="1">
                <a:solidFill>
                  <a:srgbClr val="FFFFFF"/>
                </a:solidFill>
                <a:latin typeface="Times New Roman" pitchFamily="18" charset="0"/>
                <a:cs typeface="Times New Roman" pitchFamily="18" charset="0"/>
              </a:rPr>
              <a:t>When</a:t>
            </a:r>
            <a:r>
              <a:rPr lang="es-ES" sz="3200" i="1" dirty="0">
                <a:solidFill>
                  <a:srgbClr val="FFFFFF"/>
                </a:solidFill>
                <a:latin typeface="Times New Roman" pitchFamily="18" charset="0"/>
                <a:cs typeface="Times New Roman" pitchFamily="18" charset="0"/>
              </a:rPr>
              <a:t> Franco won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war</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the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police</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took</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away</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his</a:t>
            </a:r>
            <a:r>
              <a:rPr lang="es-ES" sz="3200" i="1" dirty="0">
                <a:solidFill>
                  <a:srgbClr val="FFFFFF"/>
                </a:solidFill>
                <a:latin typeface="Times New Roman" pitchFamily="18" charset="0"/>
                <a:cs typeface="Times New Roman" pitchFamily="18" charset="0"/>
              </a:rPr>
              <a:t> </a:t>
            </a:r>
            <a:r>
              <a:rPr lang="es-ES" sz="3200" i="1" dirty="0" err="1">
                <a:solidFill>
                  <a:srgbClr val="FFFFFF"/>
                </a:solidFill>
                <a:latin typeface="Times New Roman" pitchFamily="18" charset="0"/>
                <a:cs typeface="Times New Roman" pitchFamily="18" charset="0"/>
              </a:rPr>
              <a:t>lands</a:t>
            </a:r>
            <a:r>
              <a:rPr lang="es-ES" sz="3200" i="1" dirty="0">
                <a:solidFill>
                  <a:srgbClr val="FFFFFF"/>
                </a:solidFill>
                <a:latin typeface="Times New Roman" pitchFamily="18" charset="0"/>
                <a:cs typeface="Times New Roman" pitchFamily="18" charset="0"/>
              </a:rPr>
              <a:t>.</a:t>
            </a:r>
          </a:p>
          <a:p>
            <a:pPr lvl="0"/>
            <a:endParaRPr lang="es-ES" sz="2000" i="1" dirty="0">
              <a:solidFill>
                <a:srgbClr val="FFFFFF"/>
              </a:solidFill>
              <a:latin typeface=""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22" y="395459"/>
            <a:ext cx="2524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a:picLocks noChangeAspect="1"/>
          </p:cNvPicPr>
          <p:nvPr/>
        </p:nvPicPr>
        <p:blipFill>
          <a:blip r:embed="rId3">
            <a:lum/>
            <a:alphaModFix/>
          </a:blip>
          <a:srcRect/>
          <a:stretch>
            <a:fillRect/>
          </a:stretch>
        </p:blipFill>
        <p:spPr>
          <a:xfrm>
            <a:off x="5825323" y="395460"/>
            <a:ext cx="2426229" cy="3743325"/>
          </a:xfrm>
          <a:prstGeom prst="rect">
            <a:avLst/>
          </a:prstGeom>
          <a:noFill/>
          <a:ln>
            <a:noFill/>
          </a:ln>
        </p:spPr>
      </p:pic>
      <p:pic>
        <p:nvPicPr>
          <p:cNvPr id="4" name="3 Imagen"/>
          <p:cNvPicPr>
            <a:picLocks noChangeAspect="1"/>
          </p:cNvPicPr>
          <p:nvPr/>
        </p:nvPicPr>
        <p:blipFill>
          <a:blip r:embed="rId4">
            <a:lum/>
            <a:alphaModFix/>
          </a:blip>
          <a:srcRect/>
          <a:stretch>
            <a:fillRect/>
          </a:stretch>
        </p:blipFill>
        <p:spPr>
          <a:xfrm>
            <a:off x="1632584" y="4356232"/>
            <a:ext cx="3191704" cy="2880320"/>
          </a:xfrm>
          <a:prstGeom prst="rect">
            <a:avLst/>
          </a:prstGeom>
          <a:noFill/>
          <a:ln>
            <a:noFill/>
          </a:ln>
        </p:spPr>
      </p:pic>
      <p:pic>
        <p:nvPicPr>
          <p:cNvPr id="5" name="4 Imagen"/>
          <p:cNvPicPr>
            <a:picLocks noChangeAspect="1"/>
          </p:cNvPicPr>
          <p:nvPr/>
        </p:nvPicPr>
        <p:blipFill>
          <a:blip r:embed="rId5">
            <a:lum/>
            <a:alphaModFix/>
          </a:blip>
          <a:srcRect/>
          <a:stretch>
            <a:fillRect/>
          </a:stretch>
        </p:blipFill>
        <p:spPr>
          <a:xfrm>
            <a:off x="5496362" y="4356232"/>
            <a:ext cx="3360374" cy="2880320"/>
          </a:xfrm>
          <a:prstGeom prst="rect">
            <a:avLst/>
          </a:prstGeom>
          <a:noFill/>
          <a:ln>
            <a:noFill/>
          </a:ln>
        </p:spPr>
      </p:pic>
    </p:spTree>
    <p:extLst>
      <p:ext uri="{BB962C8B-B14F-4D97-AF65-F5344CB8AC3E}">
        <p14:creationId xmlns:p14="http://schemas.microsoft.com/office/powerpoint/2010/main" val="64794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252611"/>
            <a:ext cx="9071640" cy="13629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4800" b="1" i="1" u="sng" dirty="0">
                <a:solidFill>
                  <a:srgbClr val="23B8DC"/>
                </a:solidFill>
                <a:effectLst>
                  <a:outerShdw dist="17961" dir="2700000">
                    <a:scrgbClr r="0" g="0" b="0"/>
                  </a:outerShdw>
                </a:effectLst>
              </a:rPr>
              <a:t>INES' FAMILY</a:t>
            </a:r>
          </a:p>
        </p:txBody>
      </p:sp>
      <p:sp>
        <p:nvSpPr>
          <p:cNvPr id="3" name="2 Marcador de texto"/>
          <p:cNvSpPr txBox="1">
            <a:spLocks noGrp="1"/>
          </p:cNvSpPr>
          <p:nvPr>
            <p:ph type="body" idx="4294967295"/>
          </p:nvPr>
        </p:nvSpPr>
        <p:spPr>
          <a:xfrm>
            <a:off x="143768" y="954117"/>
            <a:ext cx="9721080" cy="534600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marL="108000" lvl="0" indent="0">
              <a:buNone/>
            </a:pPr>
            <a:r>
              <a:rPr lang="es-ES" sz="3000" dirty="0" err="1">
                <a:solidFill>
                  <a:srgbClr val="E6E6FF"/>
                </a:solidFill>
                <a:latin typeface="Times New Roman" pitchFamily="18" charset="0"/>
                <a:cs typeface="Times New Roman" pitchFamily="18" charset="0"/>
              </a:rPr>
              <a:t>My</a:t>
            </a:r>
            <a:r>
              <a:rPr lang="es-ES" sz="3000" dirty="0">
                <a:solidFill>
                  <a:srgbClr val="E6E6FF"/>
                </a:solidFill>
                <a:latin typeface="Times New Roman" pitchFamily="18" charset="0"/>
                <a:cs typeface="Times New Roman" pitchFamily="18" charset="0"/>
              </a:rPr>
              <a:t> </a:t>
            </a:r>
            <a:r>
              <a:rPr lang="es-ES" sz="3000" b="1" dirty="0" err="1">
                <a:solidFill>
                  <a:srgbClr val="E6E6FF"/>
                </a:solidFill>
                <a:latin typeface="Times New Roman" pitchFamily="18" charset="0"/>
                <a:cs typeface="Times New Roman" pitchFamily="18" charset="0"/>
              </a:rPr>
              <a:t>great-grandfather</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was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part</a:t>
            </a:r>
            <a:r>
              <a:rPr lang="es-ES" sz="3000" dirty="0">
                <a:solidFill>
                  <a:srgbClr val="E6E6FF"/>
                </a:solidFill>
                <a:latin typeface="Times New Roman" pitchFamily="18" charset="0"/>
                <a:cs typeface="Times New Roman" pitchFamily="18" charset="0"/>
              </a:rPr>
              <a:t> of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police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during</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war</a:t>
            </a:r>
            <a:r>
              <a:rPr lang="es-ES" sz="3000" dirty="0">
                <a:solidFill>
                  <a:srgbClr val="E6E6FF"/>
                </a:solidFill>
                <a:latin typeface="Times New Roman" pitchFamily="18" charset="0"/>
                <a:cs typeface="Times New Roman" pitchFamily="18" charset="0"/>
              </a:rPr>
              <a:t> (1936-1939) and </a:t>
            </a:r>
            <a:r>
              <a:rPr lang="es-ES" sz="3000" dirty="0" err="1">
                <a:solidFill>
                  <a:srgbClr val="E6E6FF"/>
                </a:solidFill>
                <a:latin typeface="Times New Roman" pitchFamily="18" charset="0"/>
                <a:cs typeface="Times New Roman" pitchFamily="18" charset="0"/>
              </a:rPr>
              <a:t>after</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that</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during</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post-</a:t>
            </a:r>
            <a:r>
              <a:rPr lang="es-ES" sz="3000" dirty="0" err="1">
                <a:solidFill>
                  <a:srgbClr val="E6E6FF"/>
                </a:solidFill>
                <a:latin typeface="Times New Roman" pitchFamily="18" charset="0"/>
                <a:cs typeface="Times New Roman" pitchFamily="18" charset="0"/>
              </a:rPr>
              <a:t>war</a:t>
            </a:r>
            <a:r>
              <a:rPr lang="es-ES" sz="3000" dirty="0">
                <a:solidFill>
                  <a:srgbClr val="E6E6FF"/>
                </a:solidFill>
                <a:latin typeface="Times New Roman" pitchFamily="18" charset="0"/>
                <a:cs typeface="Times New Roman" pitchFamily="18" charset="0"/>
              </a:rPr>
              <a:t>. He has </a:t>
            </a:r>
            <a:r>
              <a:rPr lang="es-ES" sz="3000" dirty="0" err="1">
                <a:solidFill>
                  <a:srgbClr val="E6E6FF"/>
                </a:solidFill>
                <a:latin typeface="Times New Roman" pitchFamily="18" charset="0"/>
                <a:cs typeface="Times New Roman" pitchFamily="18" charset="0"/>
              </a:rPr>
              <a:t>given</a:t>
            </a:r>
            <a:r>
              <a:rPr lang="es-ES" sz="3000" dirty="0">
                <a:solidFill>
                  <a:srgbClr val="E6E6FF"/>
                </a:solidFill>
                <a:latin typeface="Times New Roman" pitchFamily="18" charset="0"/>
                <a:cs typeface="Times New Roman" pitchFamily="18" charset="0"/>
              </a:rPr>
              <a:t> a post in Santander </a:t>
            </a:r>
            <a:r>
              <a:rPr lang="es-ES" sz="3000" dirty="0" err="1">
                <a:solidFill>
                  <a:srgbClr val="E6E6FF"/>
                </a:solidFill>
                <a:latin typeface="Times New Roman" pitchFamily="18" charset="0"/>
                <a:cs typeface="Times New Roman" pitchFamily="18" charset="0"/>
              </a:rPr>
              <a:t>after</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war</a:t>
            </a:r>
            <a:r>
              <a:rPr lang="es-ES" sz="3000" dirty="0">
                <a:solidFill>
                  <a:srgbClr val="E6E6FF"/>
                </a:solidFill>
                <a:latin typeface="Times New Roman" pitchFamily="18" charset="0"/>
                <a:cs typeface="Times New Roman" pitchFamily="18" charset="0"/>
              </a:rPr>
              <a:t>, and </a:t>
            </a:r>
            <a:r>
              <a:rPr lang="es-ES" sz="3000" dirty="0" err="1">
                <a:solidFill>
                  <a:srgbClr val="E6E6FF"/>
                </a:solidFill>
                <a:latin typeface="Times New Roman" pitchFamily="18" charset="0"/>
                <a:cs typeface="Times New Roman" pitchFamily="18" charset="0"/>
              </a:rPr>
              <a:t>there</a:t>
            </a:r>
            <a:r>
              <a:rPr lang="es-ES" sz="3000" dirty="0">
                <a:solidFill>
                  <a:srgbClr val="E6E6FF"/>
                </a:solidFill>
                <a:latin typeface="Times New Roman" pitchFamily="18" charset="0"/>
                <a:cs typeface="Times New Roman" pitchFamily="18" charset="0"/>
              </a:rPr>
              <a:t>, he </a:t>
            </a:r>
            <a:r>
              <a:rPr lang="es-ES" sz="3000" dirty="0" err="1">
                <a:solidFill>
                  <a:srgbClr val="E6E6FF"/>
                </a:solidFill>
                <a:latin typeface="Times New Roman" pitchFamily="18" charset="0"/>
                <a:cs typeface="Times New Roman" pitchFamily="18" charset="0"/>
              </a:rPr>
              <a:t>witnessed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great</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fire</a:t>
            </a:r>
            <a:r>
              <a:rPr lang="es-ES" sz="3000" dirty="0">
                <a:solidFill>
                  <a:srgbClr val="E6E6FF"/>
                </a:solidFill>
                <a:latin typeface="Times New Roman" pitchFamily="18" charset="0"/>
                <a:cs typeface="Times New Roman" pitchFamily="18" charset="0"/>
              </a:rPr>
              <a:t> of Santander, </a:t>
            </a:r>
            <a:r>
              <a:rPr lang="es-ES" sz="3000" dirty="0" err="1">
                <a:solidFill>
                  <a:srgbClr val="E6E6FF"/>
                </a:solidFill>
                <a:latin typeface="Times New Roman" pitchFamily="18" charset="0"/>
                <a:cs typeface="Times New Roman" pitchFamily="18" charset="0"/>
              </a:rPr>
              <a:t>which</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devastated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almost</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entire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city</a:t>
            </a:r>
            <a:r>
              <a:rPr lang="es-ES" sz="3000" dirty="0">
                <a:solidFill>
                  <a:srgbClr val="E6E6FF"/>
                </a:solidFill>
                <a:latin typeface="Times New Roman" pitchFamily="18" charset="0"/>
                <a:cs typeface="Times New Roman" pitchFamily="18" charset="0"/>
              </a:rPr>
              <a:t>. He </a:t>
            </a:r>
            <a:r>
              <a:rPr lang="es-ES" sz="3000" dirty="0" err="1">
                <a:solidFill>
                  <a:srgbClr val="E6E6FF"/>
                </a:solidFill>
                <a:latin typeface="Times New Roman" pitchFamily="18" charset="0"/>
                <a:cs typeface="Times New Roman" pitchFamily="18" charset="0"/>
              </a:rPr>
              <a:t>was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awarded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with</a:t>
            </a:r>
            <a:r>
              <a:rPr lang="es-ES" sz="3000" dirty="0">
                <a:solidFill>
                  <a:srgbClr val="E6E6FF"/>
                </a:solidFill>
                <a:latin typeface="Times New Roman" pitchFamily="18" charset="0"/>
                <a:cs typeface="Times New Roman" pitchFamily="18" charset="0"/>
              </a:rPr>
              <a:t> a </a:t>
            </a:r>
            <a:r>
              <a:rPr lang="es-ES" sz="3000" dirty="0" err="1">
                <a:solidFill>
                  <a:srgbClr val="E6E6FF"/>
                </a:solidFill>
                <a:latin typeface="Times New Roman" pitchFamily="18" charset="0"/>
                <a:cs typeface="Times New Roman" pitchFamily="18" charset="0"/>
              </a:rPr>
              <a:t>medal</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for</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his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bravery</a:t>
            </a:r>
            <a:r>
              <a:rPr lang="es-ES" sz="3000" dirty="0">
                <a:solidFill>
                  <a:srgbClr val="E6E6FF"/>
                </a:solidFill>
                <a:latin typeface="Times New Roman" pitchFamily="18" charset="0"/>
                <a:cs typeface="Times New Roman" pitchFamily="18" charset="0"/>
              </a:rPr>
              <a:t>, and he </a:t>
            </a:r>
            <a:r>
              <a:rPr lang="es-ES" sz="3000" dirty="0" err="1">
                <a:solidFill>
                  <a:srgbClr val="E6E6FF"/>
                </a:solidFill>
                <a:latin typeface="Times New Roman" pitchFamily="18" charset="0"/>
                <a:cs typeface="Times New Roman" pitchFamily="18" charset="0"/>
              </a:rPr>
              <a:t>lived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many</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shocking</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moments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because</a:t>
            </a:r>
            <a:r>
              <a:rPr lang="es-ES" sz="3000" dirty="0">
                <a:solidFill>
                  <a:srgbClr val="E6E6FF"/>
                </a:solidFill>
                <a:latin typeface="Times New Roman" pitchFamily="18" charset="0"/>
                <a:cs typeface="Times New Roman" pitchFamily="18" charset="0"/>
              </a:rPr>
              <a:t> of </a:t>
            </a:r>
            <a:r>
              <a:rPr lang="es-ES" sz="3000" dirty="0" err="1">
                <a:solidFill>
                  <a:srgbClr val="E6E6FF"/>
                </a:solidFill>
                <a:latin typeface="Times New Roman" pitchFamily="18" charset="0"/>
                <a:cs typeface="Times New Roman" pitchFamily="18" charset="0"/>
              </a:rPr>
              <a:t>involvement</a:t>
            </a:r>
            <a:r>
              <a:rPr lang="es-ES" sz="3000" dirty="0">
                <a:solidFill>
                  <a:srgbClr val="E6E6FF"/>
                </a:solidFill>
                <a:latin typeface="Times New Roman" pitchFamily="18" charset="0"/>
                <a:cs typeface="Times New Roman" pitchFamily="18" charset="0"/>
              </a:rPr>
              <a:t> at </a:t>
            </a:r>
            <a:r>
              <a:rPr lang="es-ES" sz="3000" dirty="0" err="1">
                <a:solidFill>
                  <a:srgbClr val="E6E6FF"/>
                </a:solidFill>
                <a:latin typeface="Times New Roman" pitchFamily="18" charset="0"/>
                <a:cs typeface="Times New Roman" pitchFamily="18" charset="0"/>
              </a:rPr>
              <a:t>war</a:t>
            </a:r>
            <a:r>
              <a:rPr lang="es-ES" sz="3000" dirty="0">
                <a:solidFill>
                  <a:srgbClr val="E6E6FF"/>
                </a:solidFill>
                <a:latin typeface="Times New Roman" pitchFamily="18" charset="0"/>
                <a:cs typeface="Times New Roman" pitchFamily="18" charset="0"/>
              </a:rPr>
              <a:t>.</a:t>
            </a:r>
          </a:p>
          <a:p>
            <a:pPr marL="108000" lvl="0" indent="0">
              <a:buNone/>
            </a:pPr>
            <a:r>
              <a:rPr lang="es-ES" sz="3000" dirty="0">
                <a:solidFill>
                  <a:srgbClr val="E6E6FF"/>
                </a:solidFill>
                <a:latin typeface="Times New Roman" pitchFamily="18" charset="0"/>
                <a:cs typeface="Times New Roman" pitchFamily="18" charset="0"/>
              </a:rPr>
              <a:t>In 1939, </a:t>
            </a:r>
            <a:r>
              <a:rPr lang="es-ES" sz="3000" dirty="0" err="1">
                <a:solidFill>
                  <a:srgbClr val="E6E6FF"/>
                </a:solidFill>
                <a:latin typeface="Times New Roman" pitchFamily="18" charset="0"/>
                <a:cs typeface="Times New Roman" pitchFamily="18" charset="0"/>
              </a:rPr>
              <a:t>when</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war</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ended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with</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victory</a:t>
            </a:r>
            <a:r>
              <a:rPr lang="es-ES" sz="3000" dirty="0">
                <a:solidFill>
                  <a:srgbClr val="E6E6FF"/>
                </a:solidFill>
                <a:latin typeface="Times New Roman" pitchFamily="18" charset="0"/>
                <a:cs typeface="Times New Roman" pitchFamily="18" charset="0"/>
              </a:rPr>
              <a:t> of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fascist</a:t>
            </a:r>
            <a:r>
              <a:rPr lang="es-ES" sz="3000" dirty="0">
                <a:solidFill>
                  <a:srgbClr val="E6E6FF"/>
                </a:solidFill>
                <a:latin typeface="Times New Roman" pitchFamily="18" charset="0"/>
                <a:cs typeface="Times New Roman" pitchFamily="18" charset="0"/>
              </a:rPr>
              <a:t> band, he </a:t>
            </a:r>
            <a:r>
              <a:rPr lang="es-ES" sz="3000" dirty="0" err="1">
                <a:solidFill>
                  <a:srgbClr val="E6E6FF"/>
                </a:solidFill>
                <a:latin typeface="Times New Roman" pitchFamily="18" charset="0"/>
                <a:cs typeface="Times New Roman" pitchFamily="18" charset="0"/>
              </a:rPr>
              <a:t>was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ordered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to</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execute</a:t>
            </a:r>
            <a:r>
              <a:rPr lang="es-ES" sz="3000" dirty="0">
                <a:solidFill>
                  <a:srgbClr val="E6E6FF"/>
                </a:solidFill>
                <a:latin typeface="Times New Roman" pitchFamily="18" charset="0"/>
                <a:cs typeface="Times New Roman" pitchFamily="18" charset="0"/>
              </a:rPr>
              <a:t> a </a:t>
            </a:r>
            <a:r>
              <a:rPr lang="es-ES" sz="3000" dirty="0" err="1">
                <a:solidFill>
                  <a:srgbClr val="E6E6FF"/>
                </a:solidFill>
                <a:latin typeface="Times New Roman" pitchFamily="18" charset="0"/>
                <a:cs typeface="Times New Roman" pitchFamily="18" charset="0"/>
              </a:rPr>
              <a:t>group</a:t>
            </a:r>
            <a:r>
              <a:rPr lang="es-ES" sz="3000" dirty="0">
                <a:solidFill>
                  <a:srgbClr val="E6E6FF"/>
                </a:solidFill>
                <a:latin typeface="Times New Roman" pitchFamily="18" charset="0"/>
                <a:cs typeface="Times New Roman" pitchFamily="18" charset="0"/>
              </a:rPr>
              <a:t> of </a:t>
            </a:r>
            <a:r>
              <a:rPr lang="es-ES" sz="3000" dirty="0" err="1">
                <a:solidFill>
                  <a:srgbClr val="E6E6FF"/>
                </a:solidFill>
                <a:latin typeface="Times New Roman" pitchFamily="18" charset="0"/>
                <a:cs typeface="Times New Roman" pitchFamily="18" charset="0"/>
              </a:rPr>
              <a:t>people</a:t>
            </a:r>
            <a:r>
              <a:rPr lang="es-ES" sz="3000" dirty="0">
                <a:solidFill>
                  <a:srgbClr val="E6E6FF"/>
                </a:solidFill>
                <a:latin typeface="Times New Roman" pitchFamily="18" charset="0"/>
                <a:cs typeface="Times New Roman" pitchFamily="18" charset="0"/>
              </a:rPr>
              <a:t> at a </a:t>
            </a:r>
            <a:r>
              <a:rPr lang="es-ES" sz="3000" dirty="0" err="1">
                <a:solidFill>
                  <a:srgbClr val="E6E6FF"/>
                </a:solidFill>
                <a:latin typeface="Times New Roman" pitchFamily="18" charset="0"/>
                <a:cs typeface="Times New Roman" pitchFamily="18" charset="0"/>
              </a:rPr>
              <a:t>firing</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squad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When</a:t>
            </a:r>
            <a:r>
              <a:rPr lang="es-ES" sz="3000" dirty="0">
                <a:solidFill>
                  <a:srgbClr val="E6E6FF"/>
                </a:solidFill>
                <a:latin typeface="Times New Roman" pitchFamily="18" charset="0"/>
                <a:cs typeface="Times New Roman" pitchFamily="18" charset="0"/>
              </a:rPr>
              <a:t> he </a:t>
            </a:r>
            <a:r>
              <a:rPr lang="es-ES" sz="3000" dirty="0" err="1">
                <a:solidFill>
                  <a:srgbClr val="E6E6FF"/>
                </a:solidFill>
                <a:latin typeface="Times New Roman" pitchFamily="18" charset="0"/>
                <a:cs typeface="Times New Roman" pitchFamily="18" charset="0"/>
              </a:rPr>
              <a:t>saw</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what</a:t>
            </a:r>
            <a:r>
              <a:rPr lang="es-ES" sz="3000" dirty="0">
                <a:solidFill>
                  <a:srgbClr val="E6E6FF"/>
                </a:solidFill>
                <a:latin typeface="Times New Roman" pitchFamily="18" charset="0"/>
                <a:cs typeface="Times New Roman" pitchFamily="18" charset="0"/>
              </a:rPr>
              <a:t> he </a:t>
            </a:r>
            <a:r>
              <a:rPr lang="es-ES" sz="3000" dirty="0" err="1">
                <a:solidFill>
                  <a:srgbClr val="E6E6FF"/>
                </a:solidFill>
                <a:latin typeface="Times New Roman" pitchFamily="18" charset="0"/>
                <a:cs typeface="Times New Roman" pitchFamily="18" charset="0"/>
              </a:rPr>
              <a:t>actually</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had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to</a:t>
            </a:r>
            <a:r>
              <a:rPr lang="es-ES" sz="3000" dirty="0">
                <a:solidFill>
                  <a:srgbClr val="E6E6FF"/>
                </a:solidFill>
                <a:latin typeface="Times New Roman" pitchFamily="18" charset="0"/>
                <a:cs typeface="Times New Roman" pitchFamily="18" charset="0"/>
              </a:rPr>
              <a:t> do, he </a:t>
            </a:r>
            <a:r>
              <a:rPr lang="es-ES" sz="3000" dirty="0" err="1">
                <a:solidFill>
                  <a:srgbClr val="E6E6FF"/>
                </a:solidFill>
                <a:latin typeface="Times New Roman" pitchFamily="18" charset="0"/>
                <a:cs typeface="Times New Roman" pitchFamily="18" charset="0"/>
              </a:rPr>
              <a:t>spoiled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his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weapon</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on</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purpose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refusing</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to</a:t>
            </a:r>
            <a:r>
              <a:rPr lang="es-ES" sz="3000" dirty="0">
                <a:solidFill>
                  <a:srgbClr val="E6E6FF"/>
                </a:solidFill>
                <a:latin typeface="Times New Roman" pitchFamily="18" charset="0"/>
                <a:cs typeface="Times New Roman" pitchFamily="18" charset="0"/>
              </a:rPr>
              <a:t> be </a:t>
            </a:r>
            <a:r>
              <a:rPr lang="es-ES" sz="3000" dirty="0" err="1">
                <a:solidFill>
                  <a:srgbClr val="E6E6FF"/>
                </a:solidFill>
                <a:latin typeface="Times New Roman" pitchFamily="18" charset="0"/>
                <a:cs typeface="Times New Roman" pitchFamily="18" charset="0"/>
              </a:rPr>
              <a:t>responsible</a:t>
            </a:r>
            <a:r>
              <a:rPr lang="es-ES" sz="3000" dirty="0">
                <a:solidFill>
                  <a:srgbClr val="E6E6FF"/>
                </a:solidFill>
                <a:latin typeface="Times New Roman" pitchFamily="18" charset="0"/>
                <a:cs typeface="Times New Roman" pitchFamily="18" charset="0"/>
              </a:rPr>
              <a:t> of </a:t>
            </a:r>
            <a:r>
              <a:rPr lang="es-ES" sz="3000" dirty="0" err="1">
                <a:solidFill>
                  <a:srgbClr val="E6E6FF"/>
                </a:solidFill>
                <a:latin typeface="Times New Roman" pitchFamily="18" charset="0"/>
                <a:cs typeface="Times New Roman" pitchFamily="18" charset="0"/>
              </a:rPr>
              <a:t>any</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innocent</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man's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death</a:t>
            </a:r>
            <a:r>
              <a:rPr lang="es-ES" sz="3000" dirty="0">
                <a:solidFill>
                  <a:srgbClr val="E6E6FF"/>
                </a:solidFill>
                <a:latin typeface="Times New Roman" pitchFamily="18" charset="0"/>
                <a:cs typeface="Times New Roman" pitchFamily="18" charset="0"/>
              </a:rPr>
              <a:t>. He </a:t>
            </a:r>
            <a:r>
              <a:rPr lang="es-ES" sz="3000" dirty="0" err="1">
                <a:solidFill>
                  <a:srgbClr val="E6E6FF"/>
                </a:solidFill>
                <a:latin typeface="Times New Roman" pitchFamily="18" charset="0"/>
                <a:cs typeface="Times New Roman" pitchFamily="18" charset="0"/>
              </a:rPr>
              <a:t>showed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that</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aside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from</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the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different</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ideals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between</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him</a:t>
            </a:r>
            <a:r>
              <a:rPr lang="es-ES" sz="3000" dirty="0">
                <a:solidFill>
                  <a:srgbClr val="E6E6FF"/>
                </a:solidFill>
                <a:latin typeface="Times New Roman" pitchFamily="18" charset="0"/>
                <a:cs typeface="Times New Roman" pitchFamily="18" charset="0"/>
              </a:rPr>
              <a:t> and </a:t>
            </a:r>
            <a:r>
              <a:rPr lang="es-ES" sz="3000" dirty="0" err="1">
                <a:solidFill>
                  <a:srgbClr val="E6E6FF"/>
                </a:solidFill>
                <a:latin typeface="Times New Roman" pitchFamily="18" charset="0"/>
                <a:cs typeface="Times New Roman" pitchFamily="18" charset="0"/>
              </a:rPr>
              <a:t>those</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men</a:t>
            </a:r>
            <a:r>
              <a:rPr lang="es-ES" sz="3000" dirty="0">
                <a:solidFill>
                  <a:srgbClr val="E6E6FF"/>
                </a:solidFill>
                <a:latin typeface="Times New Roman" pitchFamily="18" charset="0"/>
                <a:cs typeface="Times New Roman" pitchFamily="18" charset="0"/>
              </a:rPr>
              <a:t>, he </a:t>
            </a:r>
            <a:r>
              <a:rPr lang="es-ES" sz="3000" dirty="0" err="1">
                <a:solidFill>
                  <a:srgbClr val="E6E6FF"/>
                </a:solidFill>
                <a:latin typeface="Times New Roman" pitchFamily="18" charset="0"/>
                <a:cs typeface="Times New Roman" pitchFamily="18" charset="0"/>
              </a:rPr>
              <a:t>could</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keep</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his</a:t>
            </a:r>
            <a:r>
              <a:rPr lang="es-ES" sz="3000" dirty="0">
                <a:solidFill>
                  <a:srgbClr val="E6E6FF"/>
                </a:solidFill>
                <a:latin typeface="Times New Roman" pitchFamily="18" charset="0"/>
                <a:cs typeface="Times New Roman" pitchFamily="18" charset="0"/>
              </a:rPr>
              <a:t> </a:t>
            </a:r>
            <a:r>
              <a:rPr lang="es-ES" sz="3000" dirty="0" err="1">
                <a:solidFill>
                  <a:srgbClr val="E6E6FF"/>
                </a:solidFill>
                <a:latin typeface="Times New Roman" pitchFamily="18" charset="0"/>
                <a:cs typeface="Times New Roman" pitchFamily="18" charset="0"/>
              </a:rPr>
              <a:t>humanity</a:t>
            </a:r>
            <a:r>
              <a:rPr lang="es-ES" sz="3000" dirty="0">
                <a:solidFill>
                  <a:srgbClr val="E6E6FF"/>
                </a:solidFill>
                <a:latin typeface="Times New Roman" pitchFamily="18" charset="0"/>
                <a:cs typeface="Times New Roman"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108595"/>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4800" b="1" i="1" u="sng" dirty="0">
                <a:solidFill>
                  <a:srgbClr val="00B050"/>
                </a:solidFill>
                <a:effectLst>
                  <a:outerShdw blurRad="38100" dist="38100" dir="2700000" algn="tl">
                    <a:srgbClr val="000000">
                      <a:alpha val="43137"/>
                    </a:srgbClr>
                  </a:outerShdw>
                </a:effectLst>
              </a:rPr>
              <a:t>BARBARA'S FAMILY</a:t>
            </a:r>
          </a:p>
        </p:txBody>
      </p:sp>
      <p:sp>
        <p:nvSpPr>
          <p:cNvPr id="6" name="1 Título"/>
          <p:cNvSpPr txBox="1">
            <a:spLocks/>
          </p:cNvSpPr>
          <p:nvPr/>
        </p:nvSpPr>
        <p:spPr>
          <a:xfrm>
            <a:off x="287784" y="1403573"/>
            <a:ext cx="9505056" cy="5616624"/>
          </a:xfrm>
          <a:prstGeom prst="rect">
            <a:avLst/>
          </a:prstGeom>
          <a:noFill/>
          <a:ln>
            <a:noFill/>
          </a:ln>
        </p:spPr>
        <p:txBody>
          <a:bodyPr lIns="0" tIns="0" rIns="0" bIns="0" anchor="ctr"/>
          <a:lstStyle>
            <a:defPPr lvl="0">
              <a:buSzPct val="45000"/>
              <a:buFont typeface="StarSymbol"/>
              <a:buNone/>
              <a:defRPr/>
            </a:defPPr>
            <a:lvl1pPr lvl="0" algn="ctr" rtl="0" hangingPunct="0">
              <a:buSzPct val="45000"/>
              <a:buFont typeface="StarSymbol"/>
              <a:buChar char="●"/>
              <a:tabLst/>
              <a:defRPr lang="es-ES" sz="4400" b="0" i="0" u="none" strike="noStrike" kern="1200">
                <a:ln>
                  <a:noFill/>
                </a:ln>
                <a:latin typeface="Arial" pitchFamily="18"/>
                <a:ea typeface="Microsoft YaHei" pitchFamily="2"/>
                <a:cs typeface="Mangal"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a:buFont typeface="StarSymbol"/>
              <a:buNone/>
            </a:pPr>
            <a:r>
              <a:rPr lang="es-ES" sz="3200" dirty="0" err="1">
                <a:solidFill>
                  <a:schemeClr val="bg1"/>
                </a:solidFill>
                <a:latin typeface="Times New Roman" pitchFamily="18" charset="0"/>
                <a:cs typeface="Times New Roman" pitchFamily="18" charset="0"/>
              </a:rPr>
              <a:t>My</a:t>
            </a:r>
            <a:r>
              <a:rPr lang="es-ES" sz="3200" dirty="0">
                <a:solidFill>
                  <a:schemeClr val="bg1"/>
                </a:solidFill>
                <a:latin typeface="Times New Roman" pitchFamily="18" charset="0"/>
                <a:cs typeface="Times New Roman" pitchFamily="18" charset="0"/>
              </a:rPr>
              <a:t> </a:t>
            </a:r>
            <a:r>
              <a:rPr lang="es-ES" sz="3200" b="1" dirty="0" err="1">
                <a:solidFill>
                  <a:schemeClr val="bg1"/>
                </a:solidFill>
                <a:latin typeface="Times New Roman" pitchFamily="18" charset="0"/>
                <a:cs typeface="Times New Roman" pitchFamily="18" charset="0"/>
              </a:rPr>
              <a:t>great-grandfather</a:t>
            </a:r>
            <a:r>
              <a:rPr lang="es-ES" sz="3200" dirty="0">
                <a:solidFill>
                  <a:schemeClr val="bg1"/>
                </a:solidFill>
                <a:latin typeface="Times New Roman" pitchFamily="18" charset="0"/>
                <a:cs typeface="Times New Roman" pitchFamily="18" charset="0"/>
              </a:rPr>
              <a:t>, Juan Martínez </a:t>
            </a:r>
            <a:r>
              <a:rPr lang="es-ES" sz="3200" dirty="0" err="1">
                <a:solidFill>
                  <a:schemeClr val="bg1"/>
                </a:solidFill>
                <a:latin typeface="Times New Roman" pitchFamily="18" charset="0"/>
                <a:cs typeface="Times New Roman" pitchFamily="18" charset="0"/>
              </a:rPr>
              <a:t>Adsuar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worked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lands</a:t>
            </a:r>
            <a:r>
              <a:rPr lang="es-ES" sz="3200" dirty="0">
                <a:solidFill>
                  <a:schemeClr val="bg1"/>
                </a:solidFill>
                <a:latin typeface="Times New Roman" pitchFamily="18" charset="0"/>
                <a:cs typeface="Times New Roman" pitchFamily="18" charset="0"/>
              </a:rPr>
              <a:t> of a lady </a:t>
            </a:r>
            <a:r>
              <a:rPr lang="es-ES" sz="3200" dirty="0" err="1">
                <a:solidFill>
                  <a:schemeClr val="bg1"/>
                </a:solidFill>
                <a:latin typeface="Times New Roman" pitchFamily="18" charset="0"/>
                <a:cs typeface="Times New Roman" pitchFamily="18" charset="0"/>
              </a:rPr>
              <a:t>who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lived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on</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ground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floor</a:t>
            </a:r>
            <a:r>
              <a:rPr lang="es-ES" sz="3200" dirty="0">
                <a:solidFill>
                  <a:schemeClr val="bg1"/>
                </a:solidFill>
                <a:latin typeface="Times New Roman" pitchFamily="18" charset="0"/>
                <a:cs typeface="Times New Roman" pitchFamily="18" charset="0"/>
              </a:rPr>
              <a:t> of a country </a:t>
            </a:r>
            <a:r>
              <a:rPr lang="es-ES" sz="3200" dirty="0" err="1">
                <a:solidFill>
                  <a:schemeClr val="bg1"/>
                </a:solidFill>
                <a:latin typeface="Times New Roman" pitchFamily="18" charset="0"/>
                <a:cs typeface="Times New Roman" pitchFamily="18" charset="0"/>
              </a:rPr>
              <a:t>house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When</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hte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communists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came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beg</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for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things</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gave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them</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whatever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wanted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protect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his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family</a:t>
            </a:r>
            <a:r>
              <a:rPr lang="es-ES" sz="3200" dirty="0">
                <a:solidFill>
                  <a:schemeClr val="bg1"/>
                </a:solidFill>
                <a:latin typeface="Times New Roman" pitchFamily="18" charset="0"/>
                <a:cs typeface="Times New Roman" pitchFamily="18" charset="0"/>
              </a:rPr>
              <a:t> and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lady </a:t>
            </a:r>
            <a:r>
              <a:rPr lang="es-ES" sz="3200" dirty="0" err="1">
                <a:solidFill>
                  <a:schemeClr val="bg1"/>
                </a:solidFill>
                <a:latin typeface="Times New Roman" pitchFamily="18" charset="0"/>
                <a:cs typeface="Times New Roman" pitchFamily="18" charset="0"/>
              </a:rPr>
              <a:t>owner</a:t>
            </a:r>
            <a:r>
              <a:rPr lang="es-ES" sz="3200" dirty="0">
                <a:solidFill>
                  <a:schemeClr val="bg1"/>
                </a:solidFill>
                <a:latin typeface="Times New Roman" pitchFamily="18" charset="0"/>
                <a:cs typeface="Times New Roman" pitchFamily="18" charset="0"/>
              </a:rPr>
              <a:t> of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lands</a:t>
            </a:r>
            <a:r>
              <a:rPr lang="es-ES" sz="3200" dirty="0">
                <a:solidFill>
                  <a:schemeClr val="bg1"/>
                </a:solidFill>
                <a:latin typeface="Times New Roman" pitchFamily="18" charset="0"/>
                <a:cs typeface="Times New Roman" pitchFamily="18" charset="0"/>
              </a:rPr>
              <a:t>.</a:t>
            </a:r>
          </a:p>
          <a:p>
            <a:pPr algn="l">
              <a:buFont typeface="StarSymbol"/>
              <a:buNone/>
            </a:pPr>
            <a:endParaRPr lang="es-ES" sz="1600" dirty="0">
              <a:solidFill>
                <a:schemeClr val="bg1"/>
              </a:solidFill>
              <a:latin typeface="Times New Roman" pitchFamily="18" charset="0"/>
              <a:cs typeface="Times New Roman" pitchFamily="18" charset="0"/>
            </a:endParaRPr>
          </a:p>
          <a:p>
            <a:pPr algn="l">
              <a:buFont typeface="StarSymbol"/>
              <a:buNone/>
            </a:pPr>
            <a:r>
              <a:rPr lang="es-ES" sz="3200" dirty="0">
                <a:solidFill>
                  <a:schemeClr val="bg1"/>
                </a:solidFill>
                <a:latin typeface="Times New Roman" pitchFamily="18" charset="0"/>
                <a:cs typeface="Times New Roman" pitchFamily="18" charset="0"/>
              </a:rPr>
              <a:t>Antonio </a:t>
            </a:r>
            <a:r>
              <a:rPr lang="es-ES" sz="3200" dirty="0" err="1">
                <a:solidFill>
                  <a:schemeClr val="bg1"/>
                </a:solidFill>
                <a:latin typeface="Times New Roman" pitchFamily="18" charset="0"/>
                <a:cs typeface="Times New Roman" pitchFamily="18" charset="0"/>
              </a:rPr>
              <a:t>Durá</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was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one</a:t>
            </a:r>
            <a:r>
              <a:rPr lang="es-ES" sz="3200" dirty="0">
                <a:solidFill>
                  <a:schemeClr val="bg1"/>
                </a:solidFill>
                <a:latin typeface="Times New Roman" pitchFamily="18" charset="0"/>
                <a:cs typeface="Times New Roman" pitchFamily="18" charset="0"/>
              </a:rPr>
              <a:t> of </a:t>
            </a:r>
            <a:r>
              <a:rPr lang="es-ES" sz="3200" dirty="0" err="1">
                <a:solidFill>
                  <a:schemeClr val="bg1"/>
                </a:solidFill>
                <a:latin typeface="Times New Roman" pitchFamily="18" charset="0"/>
                <a:cs typeface="Times New Roman" pitchFamily="18" charset="0"/>
              </a:rPr>
              <a:t>those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communists</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married</a:t>
            </a:r>
            <a:r>
              <a:rPr lang="es-ES" sz="3200" dirty="0">
                <a:solidFill>
                  <a:schemeClr val="bg1"/>
                </a:solidFill>
                <a:latin typeface="Times New Roman" pitchFamily="18" charset="0"/>
                <a:cs typeface="Times New Roman" pitchFamily="18" charset="0"/>
              </a:rPr>
              <a:t> María </a:t>
            </a:r>
            <a:r>
              <a:rPr lang="es-ES" sz="3200" dirty="0" err="1">
                <a:solidFill>
                  <a:schemeClr val="bg1"/>
                </a:solidFill>
                <a:latin typeface="Times New Roman" pitchFamily="18" charset="0"/>
                <a:cs typeface="Times New Roman" pitchFamily="18" charset="0"/>
              </a:rPr>
              <a:t>Esclapez</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Brotons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my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great-grandmother’s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aunt</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had</a:t>
            </a:r>
            <a:r>
              <a:rPr lang="es-ES" sz="3200" dirty="0">
                <a:solidFill>
                  <a:schemeClr val="bg1"/>
                </a:solidFill>
                <a:latin typeface="Times New Roman" pitchFamily="18" charset="0"/>
                <a:cs typeface="Times New Roman" pitchFamily="18" charset="0"/>
              </a:rPr>
              <a:t> a </a:t>
            </a:r>
            <a:r>
              <a:rPr lang="es-ES" sz="3200" dirty="0" err="1">
                <a:solidFill>
                  <a:schemeClr val="bg1"/>
                </a:solidFill>
                <a:latin typeface="Times New Roman" pitchFamily="18" charset="0"/>
                <a:cs typeface="Times New Roman" pitchFamily="18" charset="0"/>
              </a:rPr>
              <a:t>bomb</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factory</a:t>
            </a:r>
            <a:r>
              <a:rPr lang="es-ES" sz="3200" dirty="0">
                <a:solidFill>
                  <a:schemeClr val="bg1"/>
                </a:solidFill>
                <a:latin typeface="Times New Roman" pitchFamily="18" charset="0"/>
                <a:cs typeface="Times New Roman" pitchFamily="18" charset="0"/>
              </a:rPr>
              <a:t> in a </a:t>
            </a:r>
            <a:r>
              <a:rPr lang="es-ES" sz="3200" dirty="0" err="1">
                <a:solidFill>
                  <a:schemeClr val="bg1"/>
                </a:solidFill>
                <a:latin typeface="Times New Roman" pitchFamily="18" charset="0"/>
                <a:cs typeface="Times New Roman" pitchFamily="18" charset="0"/>
              </a:rPr>
              <a:t>small</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village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called</a:t>
            </a:r>
            <a:r>
              <a:rPr lang="es-ES" sz="3200" dirty="0">
                <a:solidFill>
                  <a:schemeClr val="bg1"/>
                </a:solidFill>
                <a:latin typeface="Times New Roman" pitchFamily="18" charset="0"/>
                <a:cs typeface="Times New Roman" pitchFamily="18" charset="0"/>
              </a:rPr>
              <a:t> Pinoso and he </a:t>
            </a:r>
            <a:r>
              <a:rPr lang="es-ES" sz="3200" dirty="0" err="1">
                <a:solidFill>
                  <a:schemeClr val="bg1"/>
                </a:solidFill>
                <a:latin typeface="Times New Roman" pitchFamily="18" charset="0"/>
                <a:cs typeface="Times New Roman" pitchFamily="18" charset="0"/>
              </a:rPr>
              <a:t>also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raped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nuns</a:t>
            </a:r>
            <a:r>
              <a:rPr lang="es-ES" sz="3200" dirty="0">
                <a:solidFill>
                  <a:schemeClr val="bg1"/>
                </a:solidFill>
                <a:latin typeface="Times New Roman" pitchFamily="18" charset="0"/>
                <a:cs typeface="Times New Roman" pitchFamily="18" charset="0"/>
              </a:rPr>
              <a:t> and </a:t>
            </a:r>
            <a:r>
              <a:rPr lang="es-ES" sz="3200" dirty="0" err="1">
                <a:solidFill>
                  <a:schemeClr val="bg1"/>
                </a:solidFill>
                <a:latin typeface="Times New Roman" pitchFamily="18" charset="0"/>
                <a:cs typeface="Times New Roman" pitchFamily="18" charset="0"/>
              </a:rPr>
              <a:t>burnt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churches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One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day</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dropped</a:t>
            </a:r>
            <a:r>
              <a:rPr lang="es-ES" sz="3200" dirty="0">
                <a:solidFill>
                  <a:schemeClr val="bg1"/>
                </a:solidFill>
                <a:latin typeface="Times New Roman" pitchFamily="18" charset="0"/>
                <a:cs typeface="Times New Roman" pitchFamily="18" charset="0"/>
              </a:rPr>
              <a:t> off a </a:t>
            </a:r>
            <a:r>
              <a:rPr lang="es-ES" sz="3200" dirty="0" err="1">
                <a:solidFill>
                  <a:schemeClr val="bg1"/>
                </a:solidFill>
                <a:latin typeface="Times New Roman" pitchFamily="18" charset="0"/>
                <a:cs typeface="Times New Roman" pitchFamily="18" charset="0"/>
              </a:rPr>
              <a:t>bomb</a:t>
            </a:r>
            <a:r>
              <a:rPr lang="es-ES" sz="3200" dirty="0">
                <a:solidFill>
                  <a:schemeClr val="bg1"/>
                </a:solidFill>
                <a:latin typeface="Times New Roman" pitchFamily="18" charset="0"/>
                <a:cs typeface="Times New Roman" pitchFamily="18" charset="0"/>
              </a:rPr>
              <a:t> in a box and </a:t>
            </a:r>
            <a:r>
              <a:rPr lang="es-ES" sz="3200" dirty="0" err="1">
                <a:solidFill>
                  <a:schemeClr val="bg1"/>
                </a:solidFill>
                <a:latin typeface="Times New Roman" pitchFamily="18" charset="0"/>
                <a:cs typeface="Times New Roman" pitchFamily="18" charset="0"/>
              </a:rPr>
              <a:t>it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exploded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had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collect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Antonio’s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body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parts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into</a:t>
            </a:r>
            <a:r>
              <a:rPr lang="es-ES" sz="3200" dirty="0">
                <a:solidFill>
                  <a:schemeClr val="bg1"/>
                </a:solidFill>
                <a:latin typeface="Times New Roman" pitchFamily="18" charset="0"/>
                <a:cs typeface="Times New Roman" pitchFamily="18" charset="0"/>
              </a:rPr>
              <a:t> a box.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87784" y="323453"/>
            <a:ext cx="9649072" cy="6912768"/>
          </a:xfrm>
          <a:prstGeom prst="rect">
            <a:avLst/>
          </a:prstGeom>
          <a:noFill/>
          <a:ln>
            <a:noFill/>
          </a:ln>
        </p:spPr>
        <p:txBody>
          <a:bodyPr lIns="0" tIns="0" rIns="0" bIns="0" anchor="ctr"/>
          <a:lstStyle>
            <a:defPPr lvl="0">
              <a:buSzPct val="45000"/>
              <a:buFont typeface="StarSymbol"/>
              <a:buNone/>
              <a:defRPr/>
            </a:defPPr>
            <a:lvl1pPr lvl="0" algn="ctr" rtl="0" hangingPunct="0">
              <a:buSzPct val="45000"/>
              <a:buFont typeface="StarSymbol"/>
              <a:buChar char="●"/>
              <a:tabLst/>
              <a:defRPr lang="es-ES" sz="4400" b="0" i="0" u="none" strike="noStrike" kern="1200">
                <a:ln>
                  <a:noFill/>
                </a:ln>
                <a:latin typeface="Arial" pitchFamily="18"/>
                <a:ea typeface="Microsoft YaHei" pitchFamily="2"/>
                <a:cs typeface="Mangal"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lgn="l">
              <a:buFont typeface="StarSymbol"/>
              <a:buNone/>
            </a:pPr>
            <a:r>
              <a:rPr lang="es-ES" sz="3200" dirty="0">
                <a:solidFill>
                  <a:schemeClr val="bg1"/>
                </a:solidFill>
                <a:latin typeface="Times New Roman" pitchFamily="18" charset="0"/>
                <a:cs typeface="Times New Roman" pitchFamily="18" charset="0"/>
              </a:rPr>
              <a:t>José </a:t>
            </a:r>
            <a:r>
              <a:rPr lang="es-ES" sz="3200" dirty="0" err="1">
                <a:solidFill>
                  <a:schemeClr val="bg1"/>
                </a:solidFill>
                <a:latin typeface="Times New Roman" pitchFamily="18" charset="0"/>
                <a:cs typeface="Times New Roman" pitchFamily="18" charset="0"/>
              </a:rPr>
              <a:t>Ramilo</a:t>
            </a:r>
            <a:r>
              <a:rPr lang="es-ES" sz="3200" dirty="0">
                <a:solidFill>
                  <a:schemeClr val="bg1"/>
                </a:solidFill>
                <a:latin typeface="Times New Roman" pitchFamily="18" charset="0"/>
                <a:cs typeface="Times New Roman" pitchFamily="18" charset="0"/>
              </a:rPr>
              <a:t> Expósito, </a:t>
            </a:r>
            <a:r>
              <a:rPr lang="es-ES" sz="3200" dirty="0" err="1">
                <a:solidFill>
                  <a:schemeClr val="bg1"/>
                </a:solidFill>
                <a:latin typeface="Times New Roman" pitchFamily="18" charset="0"/>
                <a:cs typeface="Times New Roman" pitchFamily="18" charset="0"/>
              </a:rPr>
              <a:t>my</a:t>
            </a:r>
            <a:r>
              <a:rPr lang="es-ES" sz="3200" dirty="0">
                <a:solidFill>
                  <a:schemeClr val="bg1"/>
                </a:solidFill>
                <a:latin typeface="Times New Roman" pitchFamily="18" charset="0"/>
                <a:cs typeface="Times New Roman" pitchFamily="18" charset="0"/>
              </a:rPr>
              <a:t> </a:t>
            </a:r>
            <a:r>
              <a:rPr lang="es-ES" sz="3200" b="1" dirty="0" err="1">
                <a:solidFill>
                  <a:schemeClr val="bg1"/>
                </a:solidFill>
                <a:latin typeface="Times New Roman" pitchFamily="18" charset="0"/>
                <a:cs typeface="Times New Roman" pitchFamily="18" charset="0"/>
              </a:rPr>
              <a:t>great-grandfather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was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recruited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Frente Nacional in 1936. A </a:t>
            </a:r>
            <a:r>
              <a:rPr lang="es-ES" sz="3200" dirty="0" err="1">
                <a:solidFill>
                  <a:schemeClr val="bg1"/>
                </a:solidFill>
                <a:latin typeface="Times New Roman" pitchFamily="18" charset="0"/>
                <a:cs typeface="Times New Roman" pitchFamily="18" charset="0"/>
              </a:rPr>
              <a:t>year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later</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was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imprisoned</a:t>
            </a:r>
            <a:r>
              <a:rPr lang="es-ES" sz="3200" dirty="0">
                <a:solidFill>
                  <a:schemeClr val="bg1"/>
                </a:solidFill>
                <a:latin typeface="Times New Roman" pitchFamily="18" charset="0"/>
                <a:cs typeface="Times New Roman" pitchFamily="18" charset="0"/>
              </a:rPr>
              <a:t> and </a:t>
            </a:r>
            <a:r>
              <a:rPr lang="es-ES" sz="3200" dirty="0" err="1">
                <a:solidFill>
                  <a:schemeClr val="bg1"/>
                </a:solidFill>
                <a:latin typeface="Times New Roman" pitchFamily="18" charset="0"/>
                <a:cs typeface="Times New Roman" pitchFamily="18" charset="0"/>
              </a:rPr>
              <a:t>believed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a:t>
            </a:r>
            <a:r>
              <a:rPr lang="es-ES" sz="3200" dirty="0">
                <a:solidFill>
                  <a:schemeClr val="bg1"/>
                </a:solidFill>
                <a:latin typeface="Times New Roman" pitchFamily="18" charset="0"/>
                <a:cs typeface="Times New Roman" pitchFamily="18" charset="0"/>
              </a:rPr>
              <a:t> be </a:t>
            </a:r>
            <a:r>
              <a:rPr lang="es-ES" sz="3200" dirty="0" err="1">
                <a:solidFill>
                  <a:schemeClr val="bg1"/>
                </a:solidFill>
                <a:latin typeface="Times New Roman" pitchFamily="18" charset="0"/>
                <a:cs typeface="Times New Roman" pitchFamily="18" charset="0"/>
              </a:rPr>
              <a:t>dead</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had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nothing</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left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when</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went</a:t>
            </a:r>
            <a:r>
              <a:rPr lang="es-ES" sz="3200" dirty="0">
                <a:solidFill>
                  <a:schemeClr val="bg1"/>
                </a:solidFill>
                <a:latin typeface="Times New Roman" pitchFamily="18" charset="0"/>
                <a:cs typeface="Times New Roman" pitchFamily="18" charset="0"/>
              </a:rPr>
              <a:t> back home </a:t>
            </a:r>
            <a:r>
              <a:rPr lang="es-ES" sz="3200" dirty="0" err="1">
                <a:solidFill>
                  <a:schemeClr val="bg1"/>
                </a:solidFill>
                <a:latin typeface="Times New Roman" pitchFamily="18" charset="0"/>
                <a:cs typeface="Times New Roman" pitchFamily="18" charset="0"/>
              </a:rPr>
              <a:t>because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his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wife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was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with</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another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man</a:t>
            </a:r>
            <a:r>
              <a:rPr lang="es-ES" sz="3200" dirty="0">
                <a:solidFill>
                  <a:schemeClr val="bg1"/>
                </a:solidFill>
                <a:latin typeface="Times New Roman" pitchFamily="18" charset="0"/>
                <a:cs typeface="Times New Roman" pitchFamily="18" charset="0"/>
              </a:rPr>
              <a:t>. So he </a:t>
            </a:r>
            <a:r>
              <a:rPr lang="es-ES" sz="3200" dirty="0" err="1">
                <a:solidFill>
                  <a:schemeClr val="bg1"/>
                </a:solidFill>
                <a:latin typeface="Times New Roman" pitchFamily="18" charset="0"/>
                <a:cs typeface="Times New Roman" pitchFamily="18" charset="0"/>
              </a:rPr>
              <a:t>started</a:t>
            </a:r>
            <a:r>
              <a:rPr lang="es-ES" sz="3200" dirty="0">
                <a:solidFill>
                  <a:schemeClr val="bg1"/>
                </a:solidFill>
                <a:latin typeface="Times New Roman" pitchFamily="18" charset="0"/>
                <a:cs typeface="Times New Roman" pitchFamily="18" charset="0"/>
              </a:rPr>
              <a:t> a new </a:t>
            </a:r>
            <a:r>
              <a:rPr lang="es-ES" sz="3200" dirty="0" err="1">
                <a:solidFill>
                  <a:schemeClr val="bg1"/>
                </a:solidFill>
                <a:latin typeface="Times New Roman" pitchFamily="18" charset="0"/>
                <a:cs typeface="Times New Roman" pitchFamily="18" charset="0"/>
              </a:rPr>
              <a:t>life</a:t>
            </a:r>
            <a:r>
              <a:rPr lang="es-ES" sz="3200" dirty="0">
                <a:solidFill>
                  <a:schemeClr val="bg1"/>
                </a:solidFill>
                <a:latin typeface="Times New Roman" pitchFamily="18" charset="0"/>
                <a:cs typeface="Times New Roman" pitchFamily="18" charset="0"/>
              </a:rPr>
              <a:t>.</a:t>
            </a:r>
          </a:p>
          <a:p>
            <a:pPr algn="l">
              <a:buFont typeface="StarSymbol"/>
              <a:buNone/>
            </a:pPr>
            <a:endParaRPr lang="es-ES" sz="1600" dirty="0">
              <a:solidFill>
                <a:schemeClr val="bg1"/>
              </a:solidFill>
              <a:latin typeface="Times New Roman" pitchFamily="18" charset="0"/>
              <a:cs typeface="Times New Roman" pitchFamily="18" charset="0"/>
            </a:endParaRPr>
          </a:p>
          <a:p>
            <a:pPr algn="l">
              <a:buFont typeface="StarSymbol"/>
              <a:buNone/>
            </a:pPr>
            <a:r>
              <a:rPr lang="es-ES" sz="3200" dirty="0">
                <a:solidFill>
                  <a:schemeClr val="bg1"/>
                </a:solidFill>
                <a:latin typeface="Times New Roman" pitchFamily="18" charset="0"/>
                <a:cs typeface="Times New Roman" pitchFamily="18" charset="0"/>
              </a:rPr>
              <a:t>He </a:t>
            </a:r>
            <a:r>
              <a:rPr lang="es-ES" sz="3200" dirty="0" err="1">
                <a:solidFill>
                  <a:schemeClr val="bg1"/>
                </a:solidFill>
                <a:latin typeface="Times New Roman" pitchFamily="18" charset="0"/>
                <a:cs typeface="Times New Roman" pitchFamily="18" charset="0"/>
              </a:rPr>
              <a:t>met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my</a:t>
            </a:r>
            <a:r>
              <a:rPr lang="es-ES" sz="3200" dirty="0">
                <a:solidFill>
                  <a:schemeClr val="bg1"/>
                </a:solidFill>
                <a:latin typeface="Times New Roman" pitchFamily="18" charset="0"/>
                <a:cs typeface="Times New Roman" pitchFamily="18" charset="0"/>
              </a:rPr>
              <a:t> </a:t>
            </a:r>
            <a:r>
              <a:rPr lang="es-ES" sz="3200" b="1" dirty="0" err="1">
                <a:solidFill>
                  <a:schemeClr val="bg1"/>
                </a:solidFill>
                <a:latin typeface="Times New Roman" pitchFamily="18" charset="0"/>
                <a:cs typeface="Times New Roman" pitchFamily="18" charset="0"/>
              </a:rPr>
              <a:t>great-gradmother</a:t>
            </a:r>
            <a:r>
              <a:rPr lang="es-ES" sz="3200" dirty="0">
                <a:solidFill>
                  <a:schemeClr val="bg1"/>
                </a:solidFill>
                <a:latin typeface="Times New Roman" pitchFamily="18" charset="0"/>
                <a:cs typeface="Times New Roman" pitchFamily="18" charset="0"/>
              </a:rPr>
              <a:t>, Manuela Salgado </a:t>
            </a:r>
            <a:r>
              <a:rPr lang="es-ES" sz="3200" dirty="0" err="1">
                <a:solidFill>
                  <a:schemeClr val="bg1"/>
                </a:solidFill>
                <a:latin typeface="Times New Roman" pitchFamily="18" charset="0"/>
                <a:cs typeface="Times New Roman" pitchFamily="18" charset="0"/>
              </a:rPr>
              <a:t>Tejela</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but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could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never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get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married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because</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was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still</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legally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married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his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previous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wife</a:t>
            </a:r>
            <a:r>
              <a:rPr lang="es-ES" sz="3200" dirty="0">
                <a:solidFill>
                  <a:schemeClr val="bg1"/>
                </a:solidFill>
                <a:latin typeface="Times New Roman" pitchFamily="18" charset="0"/>
                <a:cs typeface="Times New Roman" pitchFamily="18" charset="0"/>
              </a:rPr>
              <a:t>.</a:t>
            </a:r>
          </a:p>
          <a:p>
            <a:pPr algn="l">
              <a:buFont typeface="StarSymbol"/>
              <a:buNone/>
            </a:pPr>
            <a:endParaRPr lang="es-ES" sz="1600" dirty="0">
              <a:solidFill>
                <a:schemeClr val="bg1"/>
              </a:solidFill>
              <a:latin typeface="Times New Roman" pitchFamily="18" charset="0"/>
              <a:cs typeface="Times New Roman" pitchFamily="18" charset="0"/>
            </a:endParaRPr>
          </a:p>
          <a:p>
            <a:pPr algn="l">
              <a:buFont typeface="StarSymbol"/>
              <a:buNone/>
            </a:pPr>
            <a:r>
              <a:rPr lang="es-ES" sz="3200" dirty="0">
                <a:solidFill>
                  <a:schemeClr val="bg1"/>
                </a:solidFill>
                <a:latin typeface="Times New Roman" pitchFamily="18" charset="0"/>
                <a:cs typeface="Times New Roman" pitchFamily="18" charset="0"/>
              </a:rPr>
              <a:t>He </a:t>
            </a:r>
            <a:r>
              <a:rPr lang="es-ES" sz="3200" dirty="0" err="1">
                <a:solidFill>
                  <a:schemeClr val="bg1"/>
                </a:solidFill>
                <a:latin typeface="Times New Roman" pitchFamily="18" charset="0"/>
                <a:cs typeface="Times New Roman" pitchFamily="18" charset="0"/>
              </a:rPr>
              <a:t>had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six</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children</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one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with</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his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first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wife</a:t>
            </a:r>
            <a:r>
              <a:rPr lang="es-ES" sz="3200" dirty="0">
                <a:solidFill>
                  <a:schemeClr val="bg1"/>
                </a:solidFill>
                <a:latin typeface="Times New Roman" pitchFamily="18" charset="0"/>
                <a:cs typeface="Times New Roman" pitchFamily="18" charset="0"/>
              </a:rPr>
              <a:t> and </a:t>
            </a:r>
            <a:r>
              <a:rPr lang="es-ES" sz="3200" dirty="0" err="1">
                <a:solidFill>
                  <a:schemeClr val="bg1"/>
                </a:solidFill>
                <a:latin typeface="Times New Roman" pitchFamily="18" charset="0"/>
                <a:cs typeface="Times New Roman" pitchFamily="18" charset="0"/>
              </a:rPr>
              <a:t>five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with</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my</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great-grandmother</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If</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were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alive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today</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would</a:t>
            </a:r>
            <a:r>
              <a:rPr lang="es-ES" sz="3200" dirty="0">
                <a:solidFill>
                  <a:schemeClr val="bg1"/>
                </a:solidFill>
                <a:latin typeface="Times New Roman" pitchFamily="18" charset="0"/>
                <a:cs typeface="Times New Roman" pitchFamily="18" charset="0"/>
              </a:rPr>
              <a:t> be 102 </a:t>
            </a:r>
            <a:r>
              <a:rPr lang="es-ES" sz="3200" dirty="0" err="1">
                <a:solidFill>
                  <a:schemeClr val="bg1"/>
                </a:solidFill>
                <a:latin typeface="Times New Roman" pitchFamily="18" charset="0"/>
                <a:cs typeface="Times New Roman" pitchFamily="18" charset="0"/>
              </a:rPr>
              <a:t>years</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old</a:t>
            </a:r>
            <a:r>
              <a:rPr lang="es-ES" sz="3200" dirty="0">
                <a:solidFill>
                  <a:schemeClr val="bg1"/>
                </a:solidFill>
                <a:latin typeface="Times New Roman" pitchFamily="18" charset="0"/>
                <a:cs typeface="Times New Roman" pitchFamily="18" charset="0"/>
              </a:rPr>
              <a:t>.</a:t>
            </a:r>
          </a:p>
          <a:p>
            <a:pPr algn="l">
              <a:buFont typeface="StarSymbol"/>
              <a:buNone/>
            </a:pPr>
            <a:endParaRPr lang="es-ES" sz="1600" dirty="0">
              <a:solidFill>
                <a:schemeClr val="bg1"/>
              </a:solidFill>
              <a:latin typeface="Times New Roman" pitchFamily="18" charset="0"/>
              <a:cs typeface="Times New Roman" pitchFamily="18" charset="0"/>
            </a:endParaRPr>
          </a:p>
          <a:p>
            <a:pPr algn="l">
              <a:buFont typeface="StarSymbol"/>
              <a:buNone/>
            </a:pPr>
            <a:r>
              <a:rPr lang="es-ES" sz="3200" dirty="0" err="1">
                <a:solidFill>
                  <a:schemeClr val="bg1"/>
                </a:solidFill>
                <a:latin typeface="Times New Roman" pitchFamily="18" charset="0"/>
                <a:cs typeface="Times New Roman" pitchFamily="18" charset="0"/>
              </a:rPr>
              <a:t>When</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turned</a:t>
            </a:r>
            <a:r>
              <a:rPr lang="es-ES" sz="3200" dirty="0">
                <a:solidFill>
                  <a:schemeClr val="bg1"/>
                </a:solidFill>
                <a:latin typeface="Times New Roman" pitchFamily="18" charset="0"/>
                <a:cs typeface="Times New Roman" pitchFamily="18" charset="0"/>
              </a:rPr>
              <a:t> 65, he </a:t>
            </a:r>
            <a:r>
              <a:rPr lang="es-ES" sz="3200" dirty="0" err="1">
                <a:solidFill>
                  <a:schemeClr val="bg1"/>
                </a:solidFill>
                <a:latin typeface="Times New Roman" pitchFamily="18" charset="0"/>
                <a:cs typeface="Times New Roman" pitchFamily="18" charset="0"/>
              </a:rPr>
              <a:t>rejected</a:t>
            </a:r>
            <a:r>
              <a:rPr lang="es-ES" sz="3200" dirty="0">
                <a:solidFill>
                  <a:schemeClr val="bg1"/>
                </a:solidFill>
                <a:latin typeface="Times New Roman" pitchFamily="18" charset="0"/>
                <a:cs typeface="Times New Roman" pitchFamily="18" charset="0"/>
              </a:rPr>
              <a:t> a </a:t>
            </a:r>
            <a:r>
              <a:rPr lang="es-ES" sz="3200" dirty="0" err="1">
                <a:solidFill>
                  <a:schemeClr val="bg1"/>
                </a:solidFill>
                <a:latin typeface="Times New Roman" pitchFamily="18" charset="0"/>
                <a:cs typeface="Times New Roman" pitchFamily="18" charset="0"/>
              </a:rPr>
              <a:t>payment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from</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government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because</a:t>
            </a:r>
            <a:r>
              <a:rPr lang="es-ES" sz="3200" dirty="0">
                <a:solidFill>
                  <a:schemeClr val="bg1"/>
                </a:solidFill>
                <a:latin typeface="Times New Roman" pitchFamily="18" charset="0"/>
                <a:cs typeface="Times New Roman" pitchFamily="18" charset="0"/>
              </a:rPr>
              <a:t> he </a:t>
            </a:r>
            <a:r>
              <a:rPr lang="es-ES" sz="3200" dirty="0" err="1">
                <a:solidFill>
                  <a:schemeClr val="bg1"/>
                </a:solidFill>
                <a:latin typeface="Times New Roman" pitchFamily="18" charset="0"/>
                <a:cs typeface="Times New Roman" pitchFamily="18" charset="0"/>
              </a:rPr>
              <a:t>wanted</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to</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forget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all</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about</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the</a:t>
            </a:r>
            <a:r>
              <a:rPr lang="es-ES" sz="3200" dirty="0">
                <a:solidFill>
                  <a:schemeClr val="bg1"/>
                </a:solidFill>
                <a:latin typeface="Times New Roman" pitchFamily="18" charset="0"/>
                <a:cs typeface="Times New Roman" pitchFamily="18" charset="0"/>
              </a:rPr>
              <a:t> </a:t>
            </a:r>
            <a:r>
              <a:rPr lang="es-ES" sz="3200" dirty="0" err="1">
                <a:solidFill>
                  <a:schemeClr val="bg1"/>
                </a:solidFill>
                <a:latin typeface="Times New Roman" pitchFamily="18" charset="0"/>
                <a:cs typeface="Times New Roman" pitchFamily="18" charset="0"/>
              </a:rPr>
              <a:t>War</a:t>
            </a:r>
            <a:r>
              <a:rPr lang="es-ES" sz="3200"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30358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1 Imagen"/>
          <p:cNvPicPr>
            <a:picLocks noChangeAspect="1"/>
          </p:cNvPicPr>
          <p:nvPr/>
        </p:nvPicPr>
        <p:blipFill>
          <a:blip r:embed="rId3">
            <a:lum/>
            <a:alphaModFix/>
          </a:blip>
          <a:srcRect/>
          <a:stretch>
            <a:fillRect/>
          </a:stretch>
        </p:blipFill>
        <p:spPr>
          <a:xfrm>
            <a:off x="387615" y="4316434"/>
            <a:ext cx="4292337" cy="3013426"/>
          </a:xfrm>
          <a:prstGeom prst="rect">
            <a:avLst/>
          </a:prstGeom>
          <a:noFill/>
          <a:ln>
            <a:noFill/>
          </a:ln>
        </p:spPr>
      </p:pic>
      <p:pic>
        <p:nvPicPr>
          <p:cNvPr id="3" name="2 Imagen"/>
          <p:cNvPicPr>
            <a:picLocks noChangeAspect="1"/>
          </p:cNvPicPr>
          <p:nvPr/>
        </p:nvPicPr>
        <p:blipFill>
          <a:blip r:embed="rId4">
            <a:lum/>
            <a:alphaModFix/>
          </a:blip>
          <a:srcRect/>
          <a:stretch>
            <a:fillRect/>
          </a:stretch>
        </p:blipFill>
        <p:spPr>
          <a:xfrm>
            <a:off x="1799952" y="179437"/>
            <a:ext cx="2880000" cy="3816000"/>
          </a:xfrm>
          <a:prstGeom prst="rect">
            <a:avLst/>
          </a:prstGeom>
          <a:noFill/>
          <a:ln>
            <a:noFill/>
          </a:ln>
        </p:spPr>
      </p:pic>
      <p:pic>
        <p:nvPicPr>
          <p:cNvPr id="4" name="3 Imagen"/>
          <p:cNvPicPr>
            <a:picLocks noChangeAspect="1"/>
          </p:cNvPicPr>
          <p:nvPr/>
        </p:nvPicPr>
        <p:blipFill>
          <a:blip r:embed="rId5">
            <a:lum/>
            <a:alphaModFix/>
          </a:blip>
          <a:srcRect/>
          <a:stretch>
            <a:fillRect/>
          </a:stretch>
        </p:blipFill>
        <p:spPr>
          <a:xfrm>
            <a:off x="5256337" y="4316435"/>
            <a:ext cx="3916214" cy="3013425"/>
          </a:xfrm>
          <a:prstGeom prst="rect">
            <a:avLst/>
          </a:prstGeom>
          <a:noFill/>
          <a:ln>
            <a:noFill/>
          </a:ln>
        </p:spPr>
      </p:pic>
      <p:pic>
        <p:nvPicPr>
          <p:cNvPr id="5" name="4 Imagen"/>
          <p:cNvPicPr>
            <a:picLocks noChangeAspect="1"/>
          </p:cNvPicPr>
          <p:nvPr/>
        </p:nvPicPr>
        <p:blipFill>
          <a:blip r:embed="rId6">
            <a:lum/>
            <a:alphaModFix/>
          </a:blip>
          <a:srcRect/>
          <a:stretch>
            <a:fillRect/>
          </a:stretch>
        </p:blipFill>
        <p:spPr>
          <a:xfrm>
            <a:off x="5256336" y="179437"/>
            <a:ext cx="2500295" cy="381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146619"/>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4800" b="1" i="1" u="sng" dirty="0">
                <a:solidFill>
                  <a:srgbClr val="9999FF"/>
                </a:solidFill>
                <a:effectLst>
                  <a:outerShdw dist="17961" dir="2700000">
                    <a:scrgbClr r="0" g="0" b="0"/>
                  </a:outerShdw>
                </a:effectLst>
              </a:rPr>
              <a:t>JUANJO'S FAMILY</a:t>
            </a:r>
          </a:p>
        </p:txBody>
      </p:sp>
      <p:sp>
        <p:nvSpPr>
          <p:cNvPr id="3" name="2 Marcador de texto"/>
          <p:cNvSpPr txBox="1">
            <a:spLocks noGrp="1"/>
          </p:cNvSpPr>
          <p:nvPr>
            <p:ph type="body" idx="4294967295"/>
          </p:nvPr>
        </p:nvSpPr>
        <p:spPr>
          <a:xfrm>
            <a:off x="143768" y="1048837"/>
            <a:ext cx="9937104" cy="561132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marL="108000" lvl="0" indent="0" algn="l">
              <a:buNone/>
            </a:pPr>
            <a:r>
              <a:rPr lang="es-ES" sz="2900" dirty="0" err="1">
                <a:solidFill>
                  <a:schemeClr val="bg1"/>
                </a:solidFill>
                <a:latin typeface="Times New Roman" pitchFamily="18" charset="0"/>
                <a:cs typeface="Times New Roman" pitchFamily="18" charset="0"/>
              </a:rPr>
              <a:t>My</a:t>
            </a:r>
            <a:r>
              <a:rPr lang="es-ES" sz="2900" dirty="0">
                <a:solidFill>
                  <a:schemeClr val="bg1"/>
                </a:solidFill>
                <a:latin typeface="Times New Roman" pitchFamily="18" charset="0"/>
                <a:cs typeface="Times New Roman" pitchFamily="18" charset="0"/>
              </a:rPr>
              <a:t> </a:t>
            </a:r>
            <a:r>
              <a:rPr lang="es-ES" sz="2900" b="1" dirty="0" err="1">
                <a:solidFill>
                  <a:schemeClr val="bg1"/>
                </a:solidFill>
                <a:latin typeface="Times New Roman" pitchFamily="18" charset="0"/>
                <a:cs typeface="Times New Roman" pitchFamily="18" charset="0"/>
              </a:rPr>
              <a:t>great-grandfather</a:t>
            </a:r>
            <a:r>
              <a:rPr lang="es-ES" sz="2900" dirty="0">
                <a:solidFill>
                  <a:schemeClr val="bg1"/>
                </a:solidFill>
                <a:latin typeface="Times New Roman" pitchFamily="18" charset="0"/>
                <a:cs typeface="Times New Roman" pitchFamily="18" charset="0"/>
              </a:rPr>
              <a:t>, Antonio Piqueras Díaz, </a:t>
            </a:r>
            <a:r>
              <a:rPr lang="es-ES" sz="2900" dirty="0" err="1">
                <a:solidFill>
                  <a:schemeClr val="bg1"/>
                </a:solidFill>
                <a:latin typeface="Times New Roman" pitchFamily="18" charset="0"/>
                <a:cs typeface="Times New Roman" pitchFamily="18" charset="0"/>
              </a:rPr>
              <a:t>was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named</a:t>
            </a:r>
            <a:r>
              <a:rPr lang="es-ES" sz="2900" dirty="0">
                <a:solidFill>
                  <a:schemeClr val="bg1"/>
                </a:solidFill>
                <a:latin typeface="Times New Roman" pitchFamily="18" charset="0"/>
                <a:cs typeface="Times New Roman" pitchFamily="18" charset="0"/>
              </a:rPr>
              <a:t> mayor of "La Higuera" in </a:t>
            </a:r>
            <a:r>
              <a:rPr lang="es-ES" sz="2900" dirty="0" err="1">
                <a:solidFill>
                  <a:schemeClr val="bg1"/>
                </a:solidFill>
                <a:latin typeface="Times New Roman" pitchFamily="18" charset="0"/>
                <a:cs typeface="Times New Roman" pitchFamily="18" charset="0"/>
              </a:rPr>
              <a:t>May</a:t>
            </a:r>
            <a:r>
              <a:rPr lang="es-ES" sz="2900" dirty="0">
                <a:solidFill>
                  <a:schemeClr val="bg1"/>
                </a:solidFill>
                <a:latin typeface="Times New Roman" pitchFamily="18" charset="0"/>
                <a:cs typeface="Times New Roman" pitchFamily="18" charset="0"/>
              </a:rPr>
              <a:t> 1930.</a:t>
            </a:r>
          </a:p>
          <a:p>
            <a:pPr marL="108000" lvl="0" indent="0" algn="l">
              <a:buNone/>
            </a:pPr>
            <a:r>
              <a:rPr lang="es-ES" sz="2900" dirty="0" err="1">
                <a:solidFill>
                  <a:schemeClr val="bg1"/>
                </a:solidFill>
                <a:latin typeface="Times New Roman" pitchFamily="18" charset="0"/>
                <a:cs typeface="Times New Roman" pitchFamily="18" charset="0"/>
              </a:rPr>
              <a:t>During</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war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some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republicans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from</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other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towns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came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by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lorries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take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people</a:t>
            </a:r>
            <a:r>
              <a:rPr lang="es-ES" sz="2900" dirty="0">
                <a:solidFill>
                  <a:schemeClr val="bg1"/>
                </a:solidFill>
                <a:latin typeface="Times New Roman" pitchFamily="18" charset="0"/>
                <a:cs typeface="Times New Roman" pitchFamily="18" charset="0"/>
              </a:rPr>
              <a:t> in </a:t>
            </a:r>
            <a:r>
              <a:rPr lang="es-ES" sz="2900" dirty="0" err="1">
                <a:solidFill>
                  <a:schemeClr val="bg1"/>
                </a:solidFill>
                <a:latin typeface="Times New Roman" pitchFamily="18" charset="0"/>
                <a:cs typeface="Times New Roman" pitchFamily="18" charset="0"/>
              </a:rPr>
              <a:t>town</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suburbs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kill</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them</a:t>
            </a:r>
            <a:r>
              <a:rPr lang="es-ES" sz="2900" dirty="0">
                <a:solidFill>
                  <a:schemeClr val="bg1"/>
                </a:solidFill>
                <a:latin typeface="Times New Roman" pitchFamily="18" charset="0"/>
                <a:cs typeface="Times New Roman" pitchFamily="18" charset="0"/>
              </a:rPr>
              <a:t>.</a:t>
            </a:r>
          </a:p>
          <a:p>
            <a:pPr marL="108000" lvl="0" indent="0" algn="l">
              <a:buNone/>
            </a:pPr>
            <a:r>
              <a:rPr lang="es-ES" sz="2900" dirty="0" err="1">
                <a:solidFill>
                  <a:schemeClr val="bg1"/>
                </a:solidFill>
                <a:latin typeface="Times New Roman" pitchFamily="18" charset="0"/>
                <a:cs typeface="Times New Roman" pitchFamily="18" charset="0"/>
              </a:rPr>
              <a:t>When</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came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kill</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people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who</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were</a:t>
            </a:r>
            <a:r>
              <a:rPr lang="es-ES" sz="2900" dirty="0">
                <a:solidFill>
                  <a:schemeClr val="bg1"/>
                </a:solidFill>
                <a:latin typeface="Times New Roman" pitchFamily="18" charset="0"/>
                <a:cs typeface="Times New Roman" pitchFamily="18" charset="0"/>
              </a:rPr>
              <a:t> in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part</a:t>
            </a:r>
            <a:r>
              <a:rPr lang="es-ES" sz="2900" dirty="0">
                <a:solidFill>
                  <a:schemeClr val="bg1"/>
                </a:solidFill>
                <a:latin typeface="Times New Roman" pitchFamily="18" charset="0"/>
                <a:cs typeface="Times New Roman" pitchFamily="18" charset="0"/>
              </a:rPr>
              <a:t> of Franco </a:t>
            </a:r>
            <a:r>
              <a:rPr lang="es-ES" sz="2900" dirty="0" err="1">
                <a:solidFill>
                  <a:schemeClr val="bg1"/>
                </a:solidFill>
                <a:latin typeface="Times New Roman" pitchFamily="18" charset="0"/>
                <a:cs typeface="Times New Roman" pitchFamily="18" charset="0"/>
              </a:rPr>
              <a:t>my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great-grandfather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protected</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them</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by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saying</a:t>
            </a:r>
            <a:r>
              <a:rPr lang="es-ES" sz="2900" dirty="0">
                <a:solidFill>
                  <a:schemeClr val="bg1"/>
                </a:solidFill>
                <a:latin typeface="Times New Roman" pitchFamily="18" charset="0"/>
                <a:cs typeface="Times New Roman" pitchFamily="18" charset="0"/>
              </a:rPr>
              <a:t>: </a:t>
            </a:r>
            <a:r>
              <a:rPr lang="es-ES" sz="2900" i="1" dirty="0">
                <a:solidFill>
                  <a:schemeClr val="bg1"/>
                </a:solidFill>
                <a:latin typeface="Times New Roman" pitchFamily="18" charset="0"/>
                <a:cs typeface="Times New Roman" pitchFamily="18" charset="0"/>
              </a:rPr>
              <a:t>“</a:t>
            </a:r>
            <a:r>
              <a:rPr lang="es-ES" sz="2900" i="1" dirty="0" err="1">
                <a:solidFill>
                  <a:schemeClr val="bg1"/>
                </a:solidFill>
                <a:latin typeface="Times New Roman" pitchFamily="18" charset="0"/>
                <a:cs typeface="Times New Roman" pitchFamily="18" charset="0"/>
              </a:rPr>
              <a:t>You</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can't</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take</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these</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people</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to</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kill</a:t>
            </a:r>
            <a:r>
              <a:rPr lang="es-ES" sz="2900" i="1" dirty="0">
                <a:solidFill>
                  <a:schemeClr val="bg1"/>
                </a:solidFill>
                <a:latin typeface="Times New Roman" pitchFamily="18" charset="0"/>
                <a:cs typeface="Times New Roman" pitchFamily="18" charset="0"/>
              </a:rPr>
              <a:t> </a:t>
            </a:r>
            <a:r>
              <a:rPr lang="es-ES" sz="2900" i="1" dirty="0" err="1">
                <a:solidFill>
                  <a:schemeClr val="bg1"/>
                </a:solidFill>
                <a:latin typeface="Times New Roman" pitchFamily="18" charset="0"/>
                <a:cs typeface="Times New Roman" pitchFamily="18" charset="0"/>
              </a:rPr>
              <a:t>them</a:t>
            </a:r>
            <a:r>
              <a:rPr lang="es-ES" sz="2900" i="1" dirty="0">
                <a:solidFill>
                  <a:schemeClr val="bg1"/>
                </a:solidFill>
                <a:latin typeface="Times New Roman" pitchFamily="18" charset="0"/>
                <a:cs typeface="Times New Roman" pitchFamily="18" charset="0"/>
              </a:rPr>
              <a:t>”</a:t>
            </a:r>
            <a:r>
              <a:rPr lang="es-ES" sz="2900" dirty="0">
                <a:solidFill>
                  <a:schemeClr val="bg1"/>
                </a:solidFill>
                <a:latin typeface="Times New Roman" pitchFamily="18" charset="0"/>
                <a:cs typeface="Times New Roman" pitchFamily="18" charset="0"/>
              </a:rPr>
              <a:t>.</a:t>
            </a:r>
          </a:p>
          <a:p>
            <a:pPr marL="108000" lvl="0" indent="0" algn="l">
              <a:buNone/>
            </a:pPr>
            <a:r>
              <a:rPr lang="es-ES" sz="2900" dirty="0" err="1">
                <a:solidFill>
                  <a:schemeClr val="bg1"/>
                </a:solidFill>
                <a:latin typeface="Times New Roman" pitchFamily="18" charset="0"/>
                <a:cs typeface="Times New Roman" pitchFamily="18" charset="0"/>
              </a:rPr>
              <a:t>After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war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police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came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town’s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little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church</a:t>
            </a:r>
            <a:r>
              <a:rPr lang="es-ES" sz="2900" dirty="0">
                <a:solidFill>
                  <a:schemeClr val="bg1"/>
                </a:solidFill>
                <a:latin typeface="Times New Roman" pitchFamily="18" charset="0"/>
                <a:cs typeface="Times New Roman" pitchFamily="18" charset="0"/>
              </a:rPr>
              <a:t> and </a:t>
            </a:r>
            <a:r>
              <a:rPr lang="es-ES" sz="2900" dirty="0" err="1">
                <a:solidFill>
                  <a:schemeClr val="bg1"/>
                </a:solidFill>
                <a:latin typeface="Times New Roman" pitchFamily="18" charset="0"/>
                <a:cs typeface="Times New Roman" pitchFamily="18" charset="0"/>
              </a:rPr>
              <a:t>there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started</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calling</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for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republicans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My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great-grandfather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was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protected</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by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same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people</a:t>
            </a:r>
            <a:r>
              <a:rPr lang="es-ES" sz="2900" dirty="0">
                <a:solidFill>
                  <a:schemeClr val="bg1"/>
                </a:solidFill>
                <a:latin typeface="Times New Roman" pitchFamily="18" charset="0"/>
                <a:cs typeface="Times New Roman" pitchFamily="18" charset="0"/>
              </a:rPr>
              <a:t> he </a:t>
            </a:r>
            <a:r>
              <a:rPr lang="es-ES" sz="2900" dirty="0" err="1">
                <a:solidFill>
                  <a:schemeClr val="bg1"/>
                </a:solidFill>
                <a:latin typeface="Times New Roman" pitchFamily="18" charset="0"/>
                <a:cs typeface="Times New Roman" pitchFamily="18" charset="0"/>
              </a:rPr>
              <a:t>had</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protected</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before</a:t>
            </a:r>
            <a:r>
              <a:rPr lang="es-ES" sz="2900" dirty="0">
                <a:solidFill>
                  <a:schemeClr val="bg1"/>
                </a:solidFill>
                <a:latin typeface="Times New Roman" pitchFamily="18" charset="0"/>
                <a:cs typeface="Times New Roman" pitchFamily="18" charset="0"/>
              </a:rPr>
              <a:t>.</a:t>
            </a:r>
          </a:p>
          <a:p>
            <a:pPr marL="108000" lvl="0" indent="0" algn="l">
              <a:buNone/>
            </a:pPr>
            <a:r>
              <a:rPr lang="es-ES" sz="2900" dirty="0" err="1">
                <a:solidFill>
                  <a:schemeClr val="bg1"/>
                </a:solidFill>
                <a:latin typeface="Times New Roman" pitchFamily="18" charset="0"/>
                <a:cs typeface="Times New Roman" pitchFamily="18" charset="0"/>
              </a:rPr>
              <a:t>My</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great-grandfather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was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an</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admired</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man</a:t>
            </a:r>
            <a:r>
              <a:rPr lang="es-ES" sz="2900" dirty="0">
                <a:solidFill>
                  <a:schemeClr val="bg1"/>
                </a:solidFill>
                <a:latin typeface="Times New Roman" pitchFamily="18" charset="0"/>
                <a:cs typeface="Times New Roman" pitchFamily="18" charset="0"/>
              </a:rPr>
              <a:t> in </a:t>
            </a:r>
            <a:r>
              <a:rPr lang="es-ES" sz="2900" dirty="0" err="1">
                <a:solidFill>
                  <a:schemeClr val="bg1"/>
                </a:solidFill>
                <a:latin typeface="Times New Roman" pitchFamily="18" charset="0"/>
                <a:cs typeface="Times New Roman" pitchFamily="18" charset="0"/>
              </a:rPr>
              <a:t>his</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town</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before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during</a:t>
            </a:r>
            <a:r>
              <a:rPr lang="es-ES" sz="2900" dirty="0">
                <a:solidFill>
                  <a:schemeClr val="bg1"/>
                </a:solidFill>
                <a:latin typeface="Times New Roman" pitchFamily="18" charset="0"/>
                <a:cs typeface="Times New Roman" pitchFamily="18" charset="0"/>
              </a:rPr>
              <a:t> and </a:t>
            </a:r>
            <a:r>
              <a:rPr lang="es-ES" sz="2900" dirty="0" err="1">
                <a:solidFill>
                  <a:schemeClr val="bg1"/>
                </a:solidFill>
                <a:latin typeface="Times New Roman" pitchFamily="18" charset="0"/>
                <a:cs typeface="Times New Roman" pitchFamily="18" charset="0"/>
              </a:rPr>
              <a:t>after</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the</a:t>
            </a:r>
            <a:r>
              <a:rPr lang="es-ES" sz="2900" dirty="0">
                <a:solidFill>
                  <a:schemeClr val="bg1"/>
                </a:solidFill>
                <a:latin typeface="Times New Roman" pitchFamily="18" charset="0"/>
                <a:cs typeface="Times New Roman" pitchFamily="18" charset="0"/>
              </a:rPr>
              <a:t> </a:t>
            </a:r>
            <a:r>
              <a:rPr lang="es-ES" sz="2900" dirty="0" err="1">
                <a:solidFill>
                  <a:schemeClr val="bg1"/>
                </a:solidFill>
                <a:latin typeface="Times New Roman" pitchFamily="18" charset="0"/>
                <a:cs typeface="Times New Roman" pitchFamily="18" charset="0"/>
              </a:rPr>
              <a:t>war</a:t>
            </a:r>
            <a:r>
              <a:rPr lang="es-ES" sz="2900" dirty="0">
                <a:solidFill>
                  <a:schemeClr val="bg1"/>
                </a:solidFill>
                <a:latin typeface="Times New Roman" pitchFamily="18" charset="0"/>
                <a:cs typeface="Times New Roman"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7784" y="608572"/>
            <a:ext cx="9649072" cy="6555641"/>
          </a:xfrm>
          <a:prstGeom prst="rect">
            <a:avLst/>
          </a:prstGeom>
        </p:spPr>
        <p:txBody>
          <a:bodyPr wrap="square">
            <a:spAutoFit/>
          </a:bodyPr>
          <a:lstStyle/>
          <a:p>
            <a:r>
              <a:rPr lang="en-US" sz="2800" dirty="0">
                <a:solidFill>
                  <a:schemeClr val="bg1"/>
                </a:solidFill>
                <a:latin typeface="Arial" pitchFamily="34" charset="0"/>
                <a:cs typeface="Arial" pitchFamily="34" charset="0"/>
              </a:rPr>
              <a:t>Miguel Hernández was born in </a:t>
            </a:r>
            <a:r>
              <a:rPr lang="en-US" sz="2800" dirty="0" err="1">
                <a:solidFill>
                  <a:schemeClr val="bg1"/>
                </a:solidFill>
                <a:latin typeface="Arial" pitchFamily="34" charset="0"/>
                <a:cs typeface="Arial" pitchFamily="34" charset="0"/>
              </a:rPr>
              <a:t>Orihuela</a:t>
            </a:r>
            <a:r>
              <a:rPr lang="en-US" sz="2800" dirty="0">
                <a:solidFill>
                  <a:schemeClr val="bg1"/>
                </a:solidFill>
                <a:latin typeface="Arial" pitchFamily="34" charset="0"/>
                <a:cs typeface="Arial" pitchFamily="34" charset="0"/>
              </a:rPr>
              <a:t>, a town near Elche, in 1910. He grew up in a humble family and he had to work with his father’s cattle. Soon, he started writing poetry and decided to go to Madrid, where he met other important artists. He became one of the most important poets of his time.</a:t>
            </a:r>
            <a:endParaRPr lang="es-ES" sz="2800" dirty="0">
              <a:solidFill>
                <a:schemeClr val="bg1"/>
              </a:solidFill>
              <a:latin typeface="Arial" pitchFamily="34" charset="0"/>
              <a:cs typeface="Arial" pitchFamily="34" charset="0"/>
            </a:endParaRPr>
          </a:p>
          <a:p>
            <a:r>
              <a:rPr lang="en-US" sz="2800" dirty="0">
                <a:solidFill>
                  <a:schemeClr val="bg1"/>
                </a:solidFill>
                <a:latin typeface="Arial" pitchFamily="34" charset="0"/>
                <a:cs typeface="Arial" pitchFamily="34" charset="0"/>
              </a:rPr>
              <a:t>When the Civil War started in 1936, he took sides for the Republican Party and he enrolled the army. He became a soldier and a poet, and he devoted his poetry to freedom.</a:t>
            </a:r>
            <a:endParaRPr lang="es-ES" sz="2800" dirty="0">
              <a:solidFill>
                <a:schemeClr val="bg1"/>
              </a:solidFill>
              <a:latin typeface="Arial" pitchFamily="34" charset="0"/>
              <a:cs typeface="Arial" pitchFamily="34" charset="0"/>
            </a:endParaRPr>
          </a:p>
          <a:p>
            <a:r>
              <a:rPr lang="en-US" sz="2800" dirty="0">
                <a:solidFill>
                  <a:schemeClr val="bg1"/>
                </a:solidFill>
                <a:latin typeface="Arial" pitchFamily="34" charset="0"/>
                <a:cs typeface="Arial" pitchFamily="34" charset="0"/>
              </a:rPr>
              <a:t>After the war, he was sent to prison, where he died two years later.</a:t>
            </a:r>
            <a:endParaRPr lang="es-ES" sz="2800" dirty="0">
              <a:solidFill>
                <a:schemeClr val="bg1"/>
              </a:solidFill>
              <a:latin typeface="Arial" pitchFamily="34" charset="0"/>
              <a:cs typeface="Arial" pitchFamily="34" charset="0"/>
            </a:endParaRPr>
          </a:p>
          <a:p>
            <a:r>
              <a:rPr lang="en-US" sz="2800" dirty="0">
                <a:solidFill>
                  <a:schemeClr val="bg1"/>
                </a:solidFill>
                <a:latin typeface="Arial" pitchFamily="34" charset="0"/>
                <a:cs typeface="Arial" pitchFamily="34" charset="0"/>
              </a:rPr>
              <a:t>In 2010, the Spanish hip hop singer </a:t>
            </a:r>
            <a:r>
              <a:rPr lang="en-US" sz="2800" dirty="0" err="1">
                <a:solidFill>
                  <a:schemeClr val="bg1"/>
                </a:solidFill>
                <a:latin typeface="Arial" pitchFamily="34" charset="0"/>
                <a:cs typeface="Arial" pitchFamily="34" charset="0"/>
              </a:rPr>
              <a:t>Nach</a:t>
            </a:r>
            <a:r>
              <a:rPr lang="en-US" sz="2800" dirty="0">
                <a:solidFill>
                  <a:schemeClr val="bg1"/>
                </a:solidFill>
                <a:latin typeface="Arial" pitchFamily="34" charset="0"/>
                <a:cs typeface="Arial" pitchFamily="34" charset="0"/>
              </a:rPr>
              <a:t>, born in Alicante, created this song out of Miguel Hernández’s lyrics to celebrate the anniversary of the poet’s birth. This is our tribute to both poet and singer.</a:t>
            </a:r>
            <a:endParaRPr lang="es-ES"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4055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9912" y="1691605"/>
            <a:ext cx="7216554" cy="4059312"/>
          </a:xfrm>
          <a:prstGeom prst="rect">
            <a:avLst/>
          </a:prstGeom>
        </p:spPr>
      </p:pic>
      <p:pic>
        <p:nvPicPr>
          <p:cNvPr id="6" name="Imagen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464" y="2863940"/>
            <a:ext cx="2409449" cy="1714642"/>
          </a:xfrm>
          <a:prstGeom prst="rect">
            <a:avLst/>
          </a:prstGeom>
        </p:spPr>
      </p:pic>
    </p:spTree>
    <p:extLst>
      <p:ext uri="{BB962C8B-B14F-4D97-AF65-F5344CB8AC3E}">
        <p14:creationId xmlns:p14="http://schemas.microsoft.com/office/powerpoint/2010/main" val="157667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3768" y="72000"/>
            <a:ext cx="6264696" cy="10477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4800" b="1" i="1" u="sng" dirty="0">
                <a:solidFill>
                  <a:srgbClr val="94BD5E"/>
                </a:solidFill>
                <a:effectLst>
                  <a:outerShdw blurRad="38100" dist="38100" dir="2700000" algn="tl">
                    <a:srgbClr val="000000">
                      <a:alpha val="43137"/>
                    </a:srgbClr>
                  </a:outerShdw>
                </a:effectLst>
              </a:rPr>
              <a:t>SPAIN AT CIVIL WAR</a:t>
            </a:r>
          </a:p>
        </p:txBody>
      </p:sp>
      <p:sp>
        <p:nvSpPr>
          <p:cNvPr id="3" name="2 Subtítulo"/>
          <p:cNvSpPr txBox="1">
            <a:spLocks noGrp="1"/>
          </p:cNvSpPr>
          <p:nvPr>
            <p:ph type="subTitle" idx="4294967295"/>
          </p:nvPr>
        </p:nvSpPr>
        <p:spPr>
          <a:xfrm>
            <a:off x="143768" y="1619597"/>
            <a:ext cx="6336704" cy="5256584"/>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just">
              <a:buNone/>
            </a:pP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Spanish</a:t>
            </a:r>
            <a:r>
              <a:rPr lang="es-ES" b="1" dirty="0">
                <a:solidFill>
                  <a:schemeClr val="bg1"/>
                </a:solidFill>
                <a:latin typeface="Andalus" pitchFamily="18"/>
              </a:rPr>
              <a:t> Civil </a:t>
            </a:r>
            <a:r>
              <a:rPr lang="es-ES" b="1" dirty="0" err="1">
                <a:solidFill>
                  <a:schemeClr val="bg1"/>
                </a:solidFill>
                <a:latin typeface="Andalus" pitchFamily="18"/>
              </a:rPr>
              <a:t>War</a:t>
            </a:r>
            <a:r>
              <a:rPr lang="es-ES" b="1" dirty="0">
                <a:solidFill>
                  <a:schemeClr val="bg1"/>
                </a:solidFill>
                <a:latin typeface="Andalus" pitchFamily="18"/>
              </a:rPr>
              <a:t> </a:t>
            </a:r>
            <a:r>
              <a:rPr lang="es-ES" b="1" dirty="0" err="1">
                <a:solidFill>
                  <a:schemeClr val="bg1"/>
                </a:solidFill>
                <a:latin typeface="Andalus" pitchFamily="18"/>
              </a:rPr>
              <a:t>was</a:t>
            </a:r>
            <a:r>
              <a:rPr lang="es-ES" b="1" dirty="0">
                <a:solidFill>
                  <a:schemeClr val="bg1"/>
                </a:solidFill>
                <a:latin typeface="Andalus" pitchFamily="18"/>
              </a:rPr>
              <a:t> </a:t>
            </a:r>
            <a:r>
              <a:rPr lang="es-ES" b="1" dirty="0" err="1">
                <a:solidFill>
                  <a:schemeClr val="bg1"/>
                </a:solidFill>
                <a:latin typeface="Andalus" pitchFamily="18"/>
              </a:rPr>
              <a:t>fought</a:t>
            </a:r>
            <a:r>
              <a:rPr lang="es-ES" b="1" dirty="0">
                <a:solidFill>
                  <a:schemeClr val="bg1"/>
                </a:solidFill>
                <a:latin typeface="Andalus" pitchFamily="18"/>
              </a:rPr>
              <a:t> </a:t>
            </a:r>
            <a:r>
              <a:rPr lang="es-ES" b="1" dirty="0" err="1">
                <a:solidFill>
                  <a:schemeClr val="bg1"/>
                </a:solidFill>
                <a:latin typeface="Andalus" pitchFamily="18"/>
              </a:rPr>
              <a:t>from</a:t>
            </a:r>
            <a:r>
              <a:rPr lang="es-ES" b="1" dirty="0">
                <a:solidFill>
                  <a:schemeClr val="bg1"/>
                </a:solidFill>
                <a:latin typeface="Andalus" pitchFamily="18"/>
              </a:rPr>
              <a:t> 1936 </a:t>
            </a:r>
            <a:r>
              <a:rPr lang="es-ES" b="1" dirty="0" err="1">
                <a:solidFill>
                  <a:schemeClr val="bg1"/>
                </a:solidFill>
                <a:latin typeface="Andalus" pitchFamily="18"/>
              </a:rPr>
              <a:t>to</a:t>
            </a:r>
            <a:r>
              <a:rPr lang="es-ES" b="1" dirty="0">
                <a:solidFill>
                  <a:schemeClr val="bg1"/>
                </a:solidFill>
                <a:latin typeface="Andalus" pitchFamily="18"/>
              </a:rPr>
              <a:t> 1939 </a:t>
            </a:r>
            <a:r>
              <a:rPr lang="es-ES" b="1" dirty="0" err="1">
                <a:solidFill>
                  <a:schemeClr val="bg1"/>
                </a:solidFill>
                <a:latin typeface="Andalus" pitchFamily="18"/>
              </a:rPr>
              <a:t>between</a:t>
            </a:r>
            <a:r>
              <a:rPr lang="es-ES" b="1" dirty="0">
                <a:solidFill>
                  <a:schemeClr val="bg1"/>
                </a:solidFill>
                <a:latin typeface="Andalus" pitchFamily="18"/>
              </a:rPr>
              <a:t> </a:t>
            </a: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Republicans</a:t>
            </a:r>
            <a:r>
              <a:rPr lang="es-ES" b="1" dirty="0">
                <a:solidFill>
                  <a:schemeClr val="bg1"/>
                </a:solidFill>
                <a:latin typeface="Andalus" pitchFamily="18"/>
              </a:rPr>
              <a:t>, </a:t>
            </a:r>
            <a:r>
              <a:rPr lang="es-ES" b="1" dirty="0" err="1">
                <a:solidFill>
                  <a:schemeClr val="bg1"/>
                </a:solidFill>
                <a:latin typeface="Andalus" pitchFamily="18"/>
              </a:rPr>
              <a:t>who</a:t>
            </a:r>
            <a:r>
              <a:rPr lang="es-ES" b="1" dirty="0">
                <a:solidFill>
                  <a:schemeClr val="bg1"/>
                </a:solidFill>
                <a:latin typeface="Andalus" pitchFamily="18"/>
              </a:rPr>
              <a:t> </a:t>
            </a:r>
            <a:r>
              <a:rPr lang="es-ES" b="1" dirty="0" err="1">
                <a:solidFill>
                  <a:schemeClr val="bg1"/>
                </a:solidFill>
                <a:latin typeface="Andalus" pitchFamily="18"/>
              </a:rPr>
              <a:t>were</a:t>
            </a:r>
            <a:r>
              <a:rPr lang="es-ES" b="1" dirty="0">
                <a:solidFill>
                  <a:schemeClr val="bg1"/>
                </a:solidFill>
                <a:latin typeface="Andalus" pitchFamily="18"/>
              </a:rPr>
              <a:t> </a:t>
            </a:r>
            <a:r>
              <a:rPr lang="es-ES" b="1" dirty="0" err="1">
                <a:solidFill>
                  <a:schemeClr val="bg1"/>
                </a:solidFill>
                <a:latin typeface="Andalus" pitchFamily="18"/>
              </a:rPr>
              <a:t>loyal</a:t>
            </a:r>
            <a:r>
              <a:rPr lang="es-ES" b="1" dirty="0">
                <a:solidFill>
                  <a:schemeClr val="bg1"/>
                </a:solidFill>
                <a:latin typeface="Andalus" pitchFamily="18"/>
              </a:rPr>
              <a:t> </a:t>
            </a:r>
            <a:r>
              <a:rPr lang="es-ES" b="1" dirty="0" err="1">
                <a:solidFill>
                  <a:schemeClr val="bg1"/>
                </a:solidFill>
                <a:latin typeface="Andalus" pitchFamily="18"/>
              </a:rPr>
              <a:t>to</a:t>
            </a:r>
            <a:r>
              <a:rPr lang="es-ES" b="1" dirty="0">
                <a:solidFill>
                  <a:schemeClr val="bg1"/>
                </a:solidFill>
                <a:latin typeface="Andalus" pitchFamily="18"/>
              </a:rPr>
              <a:t> </a:t>
            </a: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democratic</a:t>
            </a:r>
            <a:r>
              <a:rPr lang="es-ES" b="1" dirty="0">
                <a:solidFill>
                  <a:schemeClr val="bg1"/>
                </a:solidFill>
                <a:latin typeface="Andalus" pitchFamily="18"/>
              </a:rPr>
              <a:t> </a:t>
            </a:r>
            <a:r>
              <a:rPr lang="es-ES" b="1" dirty="0" err="1">
                <a:solidFill>
                  <a:schemeClr val="bg1"/>
                </a:solidFill>
                <a:latin typeface="Andalus" pitchFamily="18"/>
              </a:rPr>
              <a:t>Spanish</a:t>
            </a:r>
            <a:r>
              <a:rPr lang="es-ES" b="1" dirty="0">
                <a:solidFill>
                  <a:schemeClr val="bg1"/>
                </a:solidFill>
                <a:latin typeface="Andalus" pitchFamily="18"/>
              </a:rPr>
              <a:t> </a:t>
            </a:r>
            <a:r>
              <a:rPr lang="es-ES" b="1" dirty="0" err="1">
                <a:solidFill>
                  <a:schemeClr val="bg1"/>
                </a:solidFill>
                <a:latin typeface="Andalus" pitchFamily="18"/>
              </a:rPr>
              <a:t>Republic</a:t>
            </a:r>
            <a:r>
              <a:rPr lang="es-ES" b="1" dirty="0">
                <a:solidFill>
                  <a:schemeClr val="bg1"/>
                </a:solidFill>
                <a:latin typeface="Andalus" pitchFamily="18"/>
              </a:rPr>
              <a:t>, and </a:t>
            </a: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Nationalists</a:t>
            </a:r>
            <a:r>
              <a:rPr lang="es-ES" b="1" dirty="0">
                <a:solidFill>
                  <a:schemeClr val="bg1"/>
                </a:solidFill>
                <a:latin typeface="Andalus" pitchFamily="18"/>
              </a:rPr>
              <a:t>, a </a:t>
            </a:r>
            <a:r>
              <a:rPr lang="es-ES" b="1" dirty="0" err="1">
                <a:solidFill>
                  <a:schemeClr val="bg1"/>
                </a:solidFill>
                <a:latin typeface="Andalus" pitchFamily="18"/>
              </a:rPr>
              <a:t>rebel</a:t>
            </a:r>
            <a:r>
              <a:rPr lang="es-ES" b="1" dirty="0">
                <a:solidFill>
                  <a:schemeClr val="bg1"/>
                </a:solidFill>
                <a:latin typeface="Andalus" pitchFamily="18"/>
              </a:rPr>
              <a:t> </a:t>
            </a:r>
            <a:r>
              <a:rPr lang="es-ES" b="1" dirty="0" err="1">
                <a:solidFill>
                  <a:schemeClr val="bg1"/>
                </a:solidFill>
                <a:latin typeface="Andalus" pitchFamily="18"/>
              </a:rPr>
              <a:t>group</a:t>
            </a:r>
            <a:r>
              <a:rPr lang="es-ES" b="1" dirty="0">
                <a:solidFill>
                  <a:schemeClr val="bg1"/>
                </a:solidFill>
                <a:latin typeface="Andalus" pitchFamily="18"/>
              </a:rPr>
              <a:t> </a:t>
            </a:r>
            <a:r>
              <a:rPr lang="es-ES" b="1" dirty="0" err="1">
                <a:solidFill>
                  <a:schemeClr val="bg1"/>
                </a:solidFill>
                <a:latin typeface="Andalus" pitchFamily="18"/>
              </a:rPr>
              <a:t>led</a:t>
            </a:r>
            <a:r>
              <a:rPr lang="es-ES" b="1" dirty="0">
                <a:solidFill>
                  <a:schemeClr val="bg1"/>
                </a:solidFill>
                <a:latin typeface="Andalus" pitchFamily="18"/>
              </a:rPr>
              <a:t> </a:t>
            </a:r>
            <a:r>
              <a:rPr lang="es-ES" b="1" dirty="0" err="1">
                <a:solidFill>
                  <a:schemeClr val="bg1"/>
                </a:solidFill>
                <a:latin typeface="Andalus" pitchFamily="18"/>
              </a:rPr>
              <a:t>by</a:t>
            </a:r>
            <a:r>
              <a:rPr lang="es-ES" b="1" dirty="0">
                <a:solidFill>
                  <a:schemeClr val="bg1"/>
                </a:solidFill>
                <a:latin typeface="Andalus" pitchFamily="18"/>
              </a:rPr>
              <a:t> General Francisco Franco.</a:t>
            </a:r>
          </a:p>
          <a:p>
            <a:pPr marL="0" lvl="0" indent="0" algn="just">
              <a:buNone/>
            </a:pP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Nationalists</a:t>
            </a:r>
            <a:r>
              <a:rPr lang="es-ES" b="1" dirty="0">
                <a:solidFill>
                  <a:schemeClr val="bg1"/>
                </a:solidFill>
                <a:latin typeface="Andalus" pitchFamily="18"/>
              </a:rPr>
              <a:t> won, and Franco </a:t>
            </a:r>
            <a:r>
              <a:rPr lang="es-ES" b="1" dirty="0" err="1">
                <a:solidFill>
                  <a:schemeClr val="bg1"/>
                </a:solidFill>
                <a:latin typeface="Andalus" pitchFamily="18"/>
              </a:rPr>
              <a:t>ruled</a:t>
            </a:r>
            <a:r>
              <a:rPr lang="es-ES" b="1" dirty="0">
                <a:solidFill>
                  <a:schemeClr val="bg1"/>
                </a:solidFill>
                <a:latin typeface="Andalus" pitchFamily="18"/>
              </a:rPr>
              <a:t> </a:t>
            </a:r>
            <a:r>
              <a:rPr lang="es-ES" b="1" dirty="0" err="1">
                <a:solidFill>
                  <a:schemeClr val="bg1"/>
                </a:solidFill>
                <a:latin typeface="Andalus" pitchFamily="18"/>
              </a:rPr>
              <a:t>Spain</a:t>
            </a:r>
            <a:r>
              <a:rPr lang="es-ES" b="1" dirty="0">
                <a:solidFill>
                  <a:schemeClr val="bg1"/>
                </a:solidFill>
                <a:latin typeface="Andalus" pitchFamily="18"/>
              </a:rPr>
              <a:t> </a:t>
            </a:r>
            <a:r>
              <a:rPr lang="es-ES" b="1" dirty="0" err="1">
                <a:solidFill>
                  <a:schemeClr val="bg1"/>
                </a:solidFill>
                <a:latin typeface="Andalus" pitchFamily="18"/>
              </a:rPr>
              <a:t>for</a:t>
            </a:r>
            <a:r>
              <a:rPr lang="es-ES" b="1" dirty="0">
                <a:solidFill>
                  <a:schemeClr val="bg1"/>
                </a:solidFill>
                <a:latin typeface="Andalus" pitchFamily="18"/>
              </a:rPr>
              <a:t> </a:t>
            </a: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next</a:t>
            </a:r>
            <a:r>
              <a:rPr lang="es-ES" b="1" dirty="0">
                <a:solidFill>
                  <a:schemeClr val="bg1"/>
                </a:solidFill>
                <a:latin typeface="Andalus" pitchFamily="18"/>
              </a:rPr>
              <a:t> 36 </a:t>
            </a:r>
            <a:r>
              <a:rPr lang="es-ES" b="1" dirty="0" err="1">
                <a:solidFill>
                  <a:schemeClr val="bg1"/>
                </a:solidFill>
                <a:latin typeface="Andalus" pitchFamily="18"/>
              </a:rPr>
              <a:t>years</a:t>
            </a:r>
            <a:r>
              <a:rPr lang="es-ES" b="1" dirty="0">
                <a:solidFill>
                  <a:schemeClr val="bg1"/>
                </a:solidFill>
                <a:latin typeface="Andalus" pitchFamily="18"/>
              </a:rPr>
              <a:t>, </a:t>
            </a:r>
            <a:r>
              <a:rPr lang="es-ES" b="1" dirty="0" err="1">
                <a:solidFill>
                  <a:schemeClr val="bg1"/>
                </a:solidFill>
                <a:latin typeface="Andalus" pitchFamily="18"/>
              </a:rPr>
              <a:t>from</a:t>
            </a:r>
            <a:r>
              <a:rPr lang="es-ES" b="1" dirty="0">
                <a:solidFill>
                  <a:schemeClr val="bg1"/>
                </a:solidFill>
                <a:latin typeface="Andalus" pitchFamily="18"/>
              </a:rPr>
              <a:t> 1939 </a:t>
            </a:r>
            <a:r>
              <a:rPr lang="es-ES" b="1" dirty="0" err="1">
                <a:solidFill>
                  <a:schemeClr val="bg1"/>
                </a:solidFill>
                <a:latin typeface="Andalus" pitchFamily="18"/>
              </a:rPr>
              <a:t>until</a:t>
            </a:r>
            <a:r>
              <a:rPr lang="es-ES" b="1" dirty="0">
                <a:solidFill>
                  <a:schemeClr val="bg1"/>
                </a:solidFill>
                <a:latin typeface="Andalus" pitchFamily="18"/>
              </a:rPr>
              <a:t> </a:t>
            </a:r>
            <a:r>
              <a:rPr lang="es-ES" b="1" dirty="0" err="1">
                <a:solidFill>
                  <a:schemeClr val="bg1"/>
                </a:solidFill>
                <a:latin typeface="Andalus" pitchFamily="18"/>
              </a:rPr>
              <a:t>his</a:t>
            </a:r>
            <a:r>
              <a:rPr lang="es-ES" b="1" dirty="0">
                <a:solidFill>
                  <a:schemeClr val="bg1"/>
                </a:solidFill>
                <a:latin typeface="Andalus" pitchFamily="18"/>
              </a:rPr>
              <a:t> </a:t>
            </a:r>
            <a:r>
              <a:rPr lang="es-ES" b="1" dirty="0" err="1">
                <a:solidFill>
                  <a:schemeClr val="bg1"/>
                </a:solidFill>
                <a:latin typeface="Andalus" pitchFamily="18"/>
              </a:rPr>
              <a:t>death</a:t>
            </a:r>
            <a:r>
              <a:rPr lang="es-ES" b="1" dirty="0">
                <a:solidFill>
                  <a:schemeClr val="bg1"/>
                </a:solidFill>
                <a:latin typeface="Andalus" pitchFamily="18"/>
              </a:rPr>
              <a:t> in 1975. </a:t>
            </a: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war</a:t>
            </a:r>
            <a:r>
              <a:rPr lang="es-ES" b="1" dirty="0">
                <a:solidFill>
                  <a:schemeClr val="bg1"/>
                </a:solidFill>
                <a:latin typeface="Andalus" pitchFamily="18"/>
              </a:rPr>
              <a:t> </a:t>
            </a:r>
            <a:r>
              <a:rPr lang="es-ES" b="1" dirty="0" err="1">
                <a:solidFill>
                  <a:schemeClr val="bg1"/>
                </a:solidFill>
                <a:latin typeface="Andalus" pitchFamily="18"/>
              </a:rPr>
              <a:t>is</a:t>
            </a:r>
            <a:r>
              <a:rPr lang="es-ES" b="1" dirty="0">
                <a:solidFill>
                  <a:schemeClr val="bg1"/>
                </a:solidFill>
                <a:latin typeface="Andalus" pitchFamily="18"/>
              </a:rPr>
              <a:t> </a:t>
            </a:r>
            <a:r>
              <a:rPr lang="es-ES" b="1" dirty="0" err="1">
                <a:solidFill>
                  <a:schemeClr val="bg1"/>
                </a:solidFill>
                <a:latin typeface="Andalus" pitchFamily="18"/>
              </a:rPr>
              <a:t>often</a:t>
            </a:r>
            <a:r>
              <a:rPr lang="es-ES" b="1" dirty="0">
                <a:solidFill>
                  <a:schemeClr val="bg1"/>
                </a:solidFill>
                <a:latin typeface="Andalus" pitchFamily="18"/>
              </a:rPr>
              <a:t> </a:t>
            </a:r>
            <a:r>
              <a:rPr lang="es-ES" b="1" dirty="0" err="1">
                <a:solidFill>
                  <a:schemeClr val="bg1"/>
                </a:solidFill>
                <a:latin typeface="Andalus" pitchFamily="18"/>
              </a:rPr>
              <a:t>called</a:t>
            </a:r>
            <a:r>
              <a:rPr lang="es-ES" b="1" dirty="0">
                <a:solidFill>
                  <a:schemeClr val="bg1"/>
                </a:solidFill>
                <a:latin typeface="Andalus" pitchFamily="18"/>
              </a:rPr>
              <a:t> </a:t>
            </a:r>
            <a:r>
              <a:rPr lang="es-ES" b="1" dirty="0" err="1">
                <a:solidFill>
                  <a:schemeClr val="bg1"/>
                </a:solidFill>
                <a:latin typeface="Andalus" pitchFamily="18"/>
              </a:rPr>
              <a:t>the</a:t>
            </a:r>
            <a:r>
              <a:rPr lang="es-ES" b="1" dirty="0">
                <a:solidFill>
                  <a:schemeClr val="bg1"/>
                </a:solidFill>
                <a:latin typeface="Andalus" pitchFamily="18"/>
              </a:rPr>
              <a:t> "</a:t>
            </a:r>
            <a:r>
              <a:rPr lang="es-ES" b="1" dirty="0" err="1">
                <a:solidFill>
                  <a:schemeClr val="bg1"/>
                </a:solidFill>
                <a:latin typeface="Andalus" pitchFamily="18"/>
              </a:rPr>
              <a:t>dress</a:t>
            </a:r>
            <a:r>
              <a:rPr lang="es-ES" b="1" dirty="0">
                <a:solidFill>
                  <a:schemeClr val="bg1"/>
                </a:solidFill>
                <a:latin typeface="Andalus" pitchFamily="18"/>
              </a:rPr>
              <a:t> </a:t>
            </a:r>
            <a:r>
              <a:rPr lang="es-ES" b="1" dirty="0" err="1">
                <a:solidFill>
                  <a:schemeClr val="bg1"/>
                </a:solidFill>
                <a:latin typeface="Andalus" pitchFamily="18"/>
              </a:rPr>
              <a:t>rehearsal</a:t>
            </a:r>
            <a:r>
              <a:rPr lang="es-ES" b="1" dirty="0">
                <a:solidFill>
                  <a:schemeClr val="bg1"/>
                </a:solidFill>
                <a:latin typeface="Andalus" pitchFamily="18"/>
              </a:rPr>
              <a:t>" </a:t>
            </a:r>
            <a:r>
              <a:rPr lang="es-ES" b="1" dirty="0" err="1">
                <a:solidFill>
                  <a:schemeClr val="bg1"/>
                </a:solidFill>
                <a:latin typeface="Andalus" pitchFamily="18"/>
              </a:rPr>
              <a:t>for</a:t>
            </a:r>
            <a:r>
              <a:rPr lang="es-ES" b="1" dirty="0">
                <a:solidFill>
                  <a:schemeClr val="bg1"/>
                </a:solidFill>
                <a:latin typeface="Andalus" pitchFamily="18"/>
              </a:rPr>
              <a:t> </a:t>
            </a:r>
            <a:r>
              <a:rPr lang="es-ES" b="1" dirty="0" err="1">
                <a:solidFill>
                  <a:schemeClr val="bg1"/>
                </a:solidFill>
                <a:latin typeface="Andalus" pitchFamily="18"/>
              </a:rPr>
              <a:t>World</a:t>
            </a:r>
            <a:r>
              <a:rPr lang="es-ES" b="1" dirty="0">
                <a:solidFill>
                  <a:schemeClr val="bg1"/>
                </a:solidFill>
                <a:latin typeface="Andalus" pitchFamily="18"/>
              </a:rPr>
              <a:t> </a:t>
            </a:r>
            <a:r>
              <a:rPr lang="es-ES" b="1" dirty="0" err="1">
                <a:solidFill>
                  <a:schemeClr val="bg1"/>
                </a:solidFill>
                <a:latin typeface="Andalus" pitchFamily="18"/>
              </a:rPr>
              <a:t>War</a:t>
            </a:r>
            <a:r>
              <a:rPr lang="es-ES" b="1" dirty="0">
                <a:solidFill>
                  <a:schemeClr val="bg1"/>
                </a:solidFill>
                <a:latin typeface="Andalus" pitchFamily="18"/>
              </a:rPr>
              <a:t> II.</a:t>
            </a:r>
          </a:p>
        </p:txBody>
      </p:sp>
      <p:pic>
        <p:nvPicPr>
          <p:cNvPr id="4" name="Shape 140"/>
          <p:cNvPicPr>
            <a:picLocks noChangeAspect="1"/>
          </p:cNvPicPr>
          <p:nvPr/>
        </p:nvPicPr>
        <p:blipFill>
          <a:blip r:embed="rId3">
            <a:lum/>
            <a:alphaModFix/>
          </a:blip>
          <a:srcRect/>
          <a:stretch>
            <a:fillRect/>
          </a:stretch>
        </p:blipFill>
        <p:spPr>
          <a:xfrm>
            <a:off x="6746760" y="144558"/>
            <a:ext cx="3118088" cy="2095002"/>
          </a:xfrm>
          <a:prstGeom prst="rect">
            <a:avLst/>
          </a:prstGeom>
          <a:noFill/>
          <a:ln>
            <a:noFill/>
          </a:ln>
        </p:spPr>
      </p:pic>
      <p:pic>
        <p:nvPicPr>
          <p:cNvPr id="5" name="Shape 138"/>
          <p:cNvPicPr>
            <a:picLocks noChangeAspect="1"/>
          </p:cNvPicPr>
          <p:nvPr/>
        </p:nvPicPr>
        <p:blipFill>
          <a:blip r:embed="rId4">
            <a:lum/>
            <a:alphaModFix/>
          </a:blip>
          <a:srcRect/>
          <a:stretch>
            <a:fillRect/>
          </a:stretch>
        </p:blipFill>
        <p:spPr>
          <a:xfrm>
            <a:off x="7560592" y="2339676"/>
            <a:ext cx="2288336" cy="2880321"/>
          </a:xfrm>
          <a:prstGeom prst="rect">
            <a:avLst/>
          </a:prstGeom>
          <a:noFill/>
          <a:ln>
            <a:noFill/>
          </a:ln>
        </p:spPr>
      </p:pic>
      <p:pic>
        <p:nvPicPr>
          <p:cNvPr id="6" name="Shape 139"/>
          <p:cNvPicPr>
            <a:picLocks noChangeAspect="1"/>
          </p:cNvPicPr>
          <p:nvPr/>
        </p:nvPicPr>
        <p:blipFill>
          <a:blip r:embed="rId5">
            <a:lum/>
            <a:alphaModFix/>
          </a:blip>
          <a:srcRect/>
          <a:stretch>
            <a:fillRect/>
          </a:stretch>
        </p:blipFill>
        <p:spPr>
          <a:xfrm>
            <a:off x="6623999" y="5313601"/>
            <a:ext cx="3224929" cy="21001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1 Marcador de texto"/>
          <p:cNvSpPr txBox="1">
            <a:spLocks noGrp="1"/>
          </p:cNvSpPr>
          <p:nvPr>
            <p:ph type="body" idx="4294967295"/>
          </p:nvPr>
        </p:nvSpPr>
        <p:spPr>
          <a:xfrm>
            <a:off x="287784" y="323453"/>
            <a:ext cx="9289032" cy="6158827"/>
          </a:xfrm>
        </p:spPr>
        <p:txBody>
          <a:bodyPr lIns="0" tIns="0" rIns="0" bIns="0"/>
          <a:lstStyle>
            <a:defPPr marL="432000" marR="0" lvl="0" indent="-324000" algn="l">
              <a:lnSpc>
                <a:spcPct val="100000"/>
              </a:lnSpc>
              <a:spcBef>
                <a:spcPts val="0"/>
              </a:spcBef>
              <a:spcAft>
                <a:spcPts val="1417"/>
              </a:spcAft>
              <a:buSzPct val="45000"/>
              <a:buFont typeface="StarSymbol"/>
              <a:buNone/>
              <a:defRPr lang="es-ES" sz="140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1417"/>
              </a:spcAft>
              <a:buSzPct val="45000"/>
              <a:buFont typeface="StarSymbol"/>
              <a:buChar char="●"/>
              <a:defRPr lang="es-ES" sz="140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134"/>
              </a:spcAft>
              <a:buSzPct val="75000"/>
              <a:buFont typeface="StarSymbol"/>
              <a:buChar char="–"/>
              <a:defRPr lang="es-ES" sz="140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850"/>
              </a:spcAft>
              <a:buSzPct val="45000"/>
              <a:buFont typeface="StarSymbol"/>
              <a:buChar char="●"/>
              <a:defRPr lang="es-ES" sz="140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567"/>
              </a:spcAft>
              <a:buSzPct val="75000"/>
              <a:buFont typeface="StarSymbol"/>
              <a:buChar char="–"/>
              <a:defRPr lang="es-ES" sz="140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9pPr>
          </a:lstStyle>
          <a:p>
            <a:pPr marL="87313" lvl="0" indent="0" algn="just">
              <a:buNone/>
            </a:pPr>
            <a:r>
              <a:rPr lang="es-ES" sz="3200" b="1" dirty="0" err="1">
                <a:solidFill>
                  <a:schemeClr val="bg1"/>
                </a:solidFill>
                <a:latin typeface="Andalus" pitchFamily="18"/>
                <a:cs typeface="Times New Roman" pitchFamily="2"/>
              </a:rPr>
              <a:t>During</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the</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Spanish</a:t>
            </a:r>
            <a:r>
              <a:rPr lang="es-ES" sz="3200" b="1" dirty="0">
                <a:solidFill>
                  <a:schemeClr val="bg1"/>
                </a:solidFill>
                <a:latin typeface="Andalus" pitchFamily="18"/>
                <a:cs typeface="Times New Roman" pitchFamily="2"/>
              </a:rPr>
              <a:t> Civil </a:t>
            </a:r>
            <a:r>
              <a:rPr lang="es-ES" sz="3200" b="1" dirty="0" err="1">
                <a:solidFill>
                  <a:schemeClr val="bg1"/>
                </a:solidFill>
                <a:latin typeface="Andalus" pitchFamily="18"/>
                <a:cs typeface="Times New Roman" pitchFamily="2"/>
              </a:rPr>
              <a:t>War</a:t>
            </a:r>
            <a:r>
              <a:rPr lang="es-ES" sz="3200" b="1" dirty="0">
                <a:solidFill>
                  <a:schemeClr val="bg1"/>
                </a:solidFill>
                <a:latin typeface="Andalus" pitchFamily="18"/>
                <a:cs typeface="Times New Roman" pitchFamily="2"/>
              </a:rPr>
              <a:t> and </a:t>
            </a:r>
            <a:r>
              <a:rPr lang="es-ES" sz="3200" b="1" dirty="0" err="1">
                <a:solidFill>
                  <a:schemeClr val="bg1"/>
                </a:solidFill>
                <a:latin typeface="Andalus" pitchFamily="18"/>
                <a:cs typeface="Times New Roman" pitchFamily="2"/>
              </a:rPr>
              <a:t>the</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early</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years</a:t>
            </a:r>
            <a:r>
              <a:rPr lang="es-ES" sz="3200" b="1" dirty="0">
                <a:solidFill>
                  <a:schemeClr val="bg1"/>
                </a:solidFill>
                <a:latin typeface="Andalus" pitchFamily="18"/>
                <a:cs typeface="Times New Roman" pitchFamily="2"/>
              </a:rPr>
              <a:t> of </a:t>
            </a:r>
            <a:r>
              <a:rPr lang="es-ES" sz="3200" b="1" dirty="0" err="1">
                <a:solidFill>
                  <a:schemeClr val="bg1"/>
                </a:solidFill>
                <a:latin typeface="Andalus" pitchFamily="18"/>
                <a:cs typeface="Times New Roman" pitchFamily="2"/>
              </a:rPr>
              <a:t>Franco’s</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dictatorship</a:t>
            </a:r>
            <a:r>
              <a:rPr lang="es-ES" sz="3200" b="1" dirty="0">
                <a:solidFill>
                  <a:schemeClr val="bg1"/>
                </a:solidFill>
                <a:latin typeface="Andalus" pitchFamily="18"/>
                <a:cs typeface="Times New Roman" pitchFamily="2"/>
              </a:rPr>
              <a:t>, more </a:t>
            </a:r>
            <a:r>
              <a:rPr lang="es-ES" sz="3200" b="1" dirty="0" err="1">
                <a:solidFill>
                  <a:schemeClr val="bg1"/>
                </a:solidFill>
                <a:latin typeface="Andalus" pitchFamily="18"/>
                <a:cs typeface="Times New Roman" pitchFamily="2"/>
              </a:rPr>
              <a:t>than</a:t>
            </a:r>
            <a:r>
              <a:rPr lang="es-ES" sz="3200" b="1" dirty="0">
                <a:solidFill>
                  <a:schemeClr val="bg1"/>
                </a:solidFill>
                <a:latin typeface="Andalus" pitchFamily="18"/>
                <a:cs typeface="Times New Roman" pitchFamily="2"/>
              </a:rPr>
              <a:t> 180 </a:t>
            </a:r>
            <a:r>
              <a:rPr lang="es-ES" sz="3200" b="1" dirty="0" err="1">
                <a:solidFill>
                  <a:schemeClr val="bg1"/>
                </a:solidFill>
                <a:latin typeface="Andalus" pitchFamily="18"/>
                <a:cs typeface="Times New Roman" pitchFamily="2"/>
              </a:rPr>
              <a:t>concentration</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camps</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functioned</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from</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which</a:t>
            </a:r>
            <a:r>
              <a:rPr lang="es-ES" sz="3200" b="1" dirty="0">
                <a:solidFill>
                  <a:schemeClr val="bg1"/>
                </a:solidFill>
                <a:latin typeface="Andalus" pitchFamily="18"/>
                <a:cs typeface="Times New Roman" pitchFamily="2"/>
              </a:rPr>
              <a:t> emerged:</a:t>
            </a:r>
          </a:p>
          <a:p>
            <a:pPr lvl="0" algn="just">
              <a:buNone/>
            </a:pP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Castuera</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concentration</a:t>
            </a:r>
            <a:r>
              <a:rPr lang="es-ES" sz="3200" b="1" dirty="0">
                <a:solidFill>
                  <a:schemeClr val="bg1"/>
                </a:solidFill>
                <a:latin typeface="Andalus" pitchFamily="18"/>
                <a:cs typeface="Times New Roman" pitchFamily="2"/>
              </a:rPr>
              <a:t> camp.</a:t>
            </a:r>
          </a:p>
          <a:p>
            <a:pPr lvl="0" algn="just">
              <a:buNone/>
            </a:pPr>
            <a:r>
              <a:rPr lang="es-ES" sz="3200" b="1" dirty="0">
                <a:solidFill>
                  <a:schemeClr val="bg1"/>
                </a:solidFill>
                <a:latin typeface="Andalus" pitchFamily="18"/>
                <a:cs typeface="Times New Roman" pitchFamily="2"/>
              </a:rPr>
              <a:t>- Camp of </a:t>
            </a:r>
            <a:r>
              <a:rPr lang="es-ES" sz="3200" b="1" dirty="0" err="1">
                <a:solidFill>
                  <a:schemeClr val="bg1"/>
                </a:solidFill>
                <a:latin typeface="Andalus" pitchFamily="18"/>
                <a:cs typeface="Times New Roman" pitchFamily="2"/>
              </a:rPr>
              <a:t>the</a:t>
            </a:r>
            <a:r>
              <a:rPr lang="es-ES" sz="3200" b="1" dirty="0">
                <a:solidFill>
                  <a:schemeClr val="bg1"/>
                </a:solidFill>
                <a:latin typeface="Andalus" pitchFamily="18"/>
                <a:cs typeface="Times New Roman" pitchFamily="2"/>
              </a:rPr>
              <a:t> Cartuja de Porta </a:t>
            </a:r>
            <a:r>
              <a:rPr lang="es-ES" sz="3200" b="1" dirty="0" err="1">
                <a:solidFill>
                  <a:schemeClr val="bg1"/>
                </a:solidFill>
                <a:latin typeface="Andalus" pitchFamily="18"/>
                <a:cs typeface="Times New Roman" pitchFamily="2"/>
              </a:rPr>
              <a:t>Coeli</a:t>
            </a:r>
            <a:r>
              <a:rPr lang="es-ES" sz="3200" b="1" dirty="0">
                <a:solidFill>
                  <a:schemeClr val="bg1"/>
                </a:solidFill>
                <a:latin typeface="Andalus" pitchFamily="18"/>
                <a:cs typeface="Times New Roman" pitchFamily="2"/>
              </a:rPr>
              <a:t>.</a:t>
            </a:r>
          </a:p>
          <a:p>
            <a:pPr lvl="0" algn="just">
              <a:buNone/>
            </a:pP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The</a:t>
            </a: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concentration</a:t>
            </a:r>
            <a:r>
              <a:rPr lang="es-ES" sz="3200" b="1" dirty="0">
                <a:solidFill>
                  <a:schemeClr val="bg1"/>
                </a:solidFill>
                <a:latin typeface="Andalus" pitchFamily="18"/>
                <a:cs typeface="Times New Roman" pitchFamily="2"/>
              </a:rPr>
              <a:t> camp </a:t>
            </a:r>
            <a:r>
              <a:rPr lang="es-ES" sz="3200" b="1" dirty="0" err="1">
                <a:solidFill>
                  <a:schemeClr val="bg1"/>
                </a:solidFill>
                <a:latin typeface="Andalus" pitchFamily="18"/>
                <a:cs typeface="Times New Roman" pitchFamily="2"/>
              </a:rPr>
              <a:t>Corchuela</a:t>
            </a:r>
            <a:r>
              <a:rPr lang="es-ES" sz="3200" b="1" dirty="0">
                <a:solidFill>
                  <a:schemeClr val="bg1"/>
                </a:solidFill>
                <a:latin typeface="Andalus" pitchFamily="18"/>
                <a:cs typeface="Times New Roman" pitchFamily="2"/>
              </a:rPr>
              <a:t>.</a:t>
            </a:r>
          </a:p>
          <a:p>
            <a:pPr lvl="0" algn="just">
              <a:buNone/>
            </a:pP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Concentration</a:t>
            </a:r>
            <a:r>
              <a:rPr lang="es-ES" sz="3200" b="1" dirty="0">
                <a:solidFill>
                  <a:schemeClr val="bg1"/>
                </a:solidFill>
                <a:latin typeface="Andalus" pitchFamily="18"/>
                <a:cs typeface="Times New Roman" pitchFamily="2"/>
              </a:rPr>
              <a:t> camp of Miranda de Ebro.</a:t>
            </a:r>
          </a:p>
          <a:p>
            <a:pPr lvl="0" algn="just">
              <a:buNone/>
            </a:pP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Concentration</a:t>
            </a:r>
            <a:r>
              <a:rPr lang="es-ES" sz="3200" b="1" dirty="0">
                <a:solidFill>
                  <a:schemeClr val="bg1"/>
                </a:solidFill>
                <a:latin typeface="Andalus" pitchFamily="18"/>
                <a:cs typeface="Times New Roman" pitchFamily="2"/>
              </a:rPr>
              <a:t> camp at Los Almendros.</a:t>
            </a:r>
          </a:p>
          <a:p>
            <a:pPr lvl="0" algn="just">
              <a:buNone/>
            </a:pPr>
            <a:r>
              <a:rPr lang="es-ES" sz="3200" b="1" dirty="0">
                <a:solidFill>
                  <a:schemeClr val="bg1"/>
                </a:solidFill>
                <a:latin typeface="Andalus" pitchFamily="18"/>
                <a:cs typeface="Times New Roman" pitchFamily="2"/>
              </a:rPr>
              <a:t>- </a:t>
            </a:r>
            <a:r>
              <a:rPr lang="es-ES" sz="3200" b="1" dirty="0" err="1">
                <a:solidFill>
                  <a:schemeClr val="bg1"/>
                </a:solidFill>
                <a:latin typeface="Andalus" pitchFamily="18"/>
                <a:cs typeface="Times New Roman" pitchFamily="2"/>
              </a:rPr>
              <a:t>Concentration</a:t>
            </a:r>
            <a:r>
              <a:rPr lang="es-ES" sz="3200" b="1" dirty="0">
                <a:solidFill>
                  <a:schemeClr val="bg1"/>
                </a:solidFill>
                <a:latin typeface="Andalus" pitchFamily="18"/>
                <a:cs typeface="Times New Roman" pitchFamily="2"/>
              </a:rPr>
              <a:t> camp of </a:t>
            </a:r>
            <a:r>
              <a:rPr lang="es-ES" sz="3200" b="1" dirty="0" err="1">
                <a:solidFill>
                  <a:schemeClr val="bg1"/>
                </a:solidFill>
                <a:latin typeface="Andalus" pitchFamily="18"/>
                <a:cs typeface="Times New Roman" pitchFamily="2"/>
              </a:rPr>
              <a:t>Albatera</a:t>
            </a:r>
            <a:r>
              <a:rPr lang="es-ES" sz="3200" b="1" dirty="0">
                <a:solidFill>
                  <a:schemeClr val="bg1"/>
                </a:solidFill>
                <a:latin typeface="Andalus" pitchFamily="18"/>
                <a:cs typeface="Times New Roman" pitchFamily="2"/>
              </a:rPr>
              <a:t>.</a:t>
            </a:r>
          </a:p>
          <a:p>
            <a:pPr lvl="0">
              <a:buNone/>
            </a:pPr>
            <a:endParaRPr lang="es-ES" sz="2600" b="1" i="1" dirty="0">
              <a:solidFill>
                <a:srgbClr val="808000"/>
              </a:solidFill>
              <a:latin typeface="Andalus" pitchFamily="18"/>
              <a:cs typeface="Arial" pitchFamily="2"/>
            </a:endParaRPr>
          </a:p>
          <a:p>
            <a:pPr lvl="0">
              <a:buNone/>
            </a:pPr>
            <a:endParaRPr lang="es-ES" sz="2600" b="1" i="1" dirty="0">
              <a:solidFill>
                <a:srgbClr val="808000"/>
              </a:solidFill>
              <a:latin typeface="Andalus" pitchFamily="18"/>
              <a:cs typeface="Arial" pitchFamily="2"/>
            </a:endParaRPr>
          </a:p>
        </p:txBody>
      </p:sp>
      <p:pic>
        <p:nvPicPr>
          <p:cNvPr id="3" name="Shape 258"/>
          <p:cNvPicPr>
            <a:picLocks noChangeAspect="1"/>
          </p:cNvPicPr>
          <p:nvPr/>
        </p:nvPicPr>
        <p:blipFill>
          <a:blip r:embed="rId3">
            <a:lum/>
            <a:alphaModFix/>
          </a:blip>
          <a:srcRect/>
          <a:stretch>
            <a:fillRect/>
          </a:stretch>
        </p:blipFill>
        <p:spPr>
          <a:xfrm>
            <a:off x="6264448" y="5062970"/>
            <a:ext cx="3797912" cy="24970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180 Concentration camps">
    <p:spTree>
      <p:nvGrpSpPr>
        <p:cNvPr id="1" name=""/>
        <p:cNvGrpSpPr/>
        <p:nvPr/>
      </p:nvGrpSpPr>
      <p:grpSpPr>
        <a:xfrm>
          <a:off x="0" y="0"/>
          <a:ext cx="0" cy="0"/>
          <a:chOff x="0" y="0"/>
          <a:chExt cx="0" cy="0"/>
        </a:xfrm>
      </p:grpSpPr>
      <p:sp>
        <p:nvSpPr>
          <p:cNvPr id="2" name="Shape 238"/>
          <p:cNvSpPr txBox="1">
            <a:spLocks noGrp="1"/>
          </p:cNvSpPr>
          <p:nvPr>
            <p:ph type="body" idx="4294967295"/>
          </p:nvPr>
        </p:nvSpPr>
        <p:spPr>
          <a:xfrm>
            <a:off x="216624" y="863999"/>
            <a:ext cx="9504208" cy="4572021"/>
          </a:xfrm>
        </p:spPr>
        <p:txBody>
          <a:bodyPr/>
          <a:lstStyle>
            <a:defPPr marL="432000" marR="0" lvl="0" indent="-324000" algn="l">
              <a:lnSpc>
                <a:spcPct val="100000"/>
              </a:lnSpc>
              <a:spcBef>
                <a:spcPts val="0"/>
              </a:spcBef>
              <a:spcAft>
                <a:spcPts val="1417"/>
              </a:spcAft>
              <a:buSzPct val="45000"/>
              <a:buFont typeface="StarSymbol"/>
              <a:buNone/>
              <a:defRPr lang="es-ES" sz="140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1417"/>
              </a:spcAft>
              <a:buSzPct val="45000"/>
              <a:buFont typeface="StarSymbol"/>
              <a:buChar char="●"/>
              <a:defRPr lang="es-ES" sz="140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134"/>
              </a:spcAft>
              <a:buSzPct val="75000"/>
              <a:buFont typeface="StarSymbol"/>
              <a:buChar char="–"/>
              <a:defRPr lang="es-ES" sz="140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850"/>
              </a:spcAft>
              <a:buSzPct val="45000"/>
              <a:buFont typeface="StarSymbol"/>
              <a:buChar char="●"/>
              <a:defRPr lang="es-ES" sz="140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567"/>
              </a:spcAft>
              <a:buSzPct val="75000"/>
              <a:buFont typeface="StarSymbol"/>
              <a:buChar char="–"/>
              <a:defRPr lang="es-ES" sz="140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9pPr>
          </a:lstStyle>
          <a:p>
            <a:pPr marL="457200" lvl="0" indent="-457200">
              <a:spcAft>
                <a:spcPts val="0"/>
              </a:spcAft>
              <a:buClr>
                <a:schemeClr val="bg1"/>
              </a:buClr>
              <a:buSzPct val="100000"/>
              <a:buFont typeface="Arial" charset="0"/>
              <a:buChar char="•"/>
            </a:pPr>
            <a:r>
              <a:rPr lang="es-ES" sz="3200" dirty="0" err="1">
                <a:solidFill>
                  <a:schemeClr val="bg1"/>
                </a:solidFill>
                <a:latin typeface="Andalus" pitchFamily="18" charset="-78"/>
                <a:cs typeface="Andalus" pitchFamily="18" charset="-78"/>
              </a:rPr>
              <a:t>Until</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November</a:t>
            </a:r>
            <a:r>
              <a:rPr lang="es-ES" sz="3200" dirty="0">
                <a:solidFill>
                  <a:schemeClr val="bg1"/>
                </a:solidFill>
                <a:latin typeface="Andalus" pitchFamily="18" charset="-78"/>
                <a:cs typeface="Andalus" pitchFamily="18" charset="-78"/>
              </a:rPr>
              <a:t> 1936 </a:t>
            </a:r>
            <a:r>
              <a:rPr lang="es-ES" sz="3200" dirty="0" err="1">
                <a:solidFill>
                  <a:schemeClr val="bg1"/>
                </a:solidFill>
                <a:latin typeface="Andalus" pitchFamily="18" charset="-78"/>
                <a:cs typeface="Andalus" pitchFamily="18" charset="-78"/>
              </a:rPr>
              <a:t>the</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Republicans</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were</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imprisoned</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or</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murdered</a:t>
            </a:r>
            <a:r>
              <a:rPr lang="es-ES" sz="3200" dirty="0">
                <a:solidFill>
                  <a:schemeClr val="bg1"/>
                </a:solidFill>
                <a:latin typeface="Andalus" pitchFamily="18" charset="-78"/>
                <a:cs typeface="Andalus" pitchFamily="18" charset="-78"/>
              </a:rPr>
              <a:t>.</a:t>
            </a:r>
          </a:p>
          <a:p>
            <a:pPr marL="457200" lvl="0" indent="-457200">
              <a:spcAft>
                <a:spcPts val="0"/>
              </a:spcAft>
              <a:buClr>
                <a:schemeClr val="bg1"/>
              </a:buClr>
              <a:buSzPct val="100000"/>
              <a:buFont typeface="Arial" charset="0"/>
              <a:buChar char="•"/>
            </a:pPr>
            <a:r>
              <a:rPr lang="es-ES" sz="3200" dirty="0">
                <a:solidFill>
                  <a:schemeClr val="bg1"/>
                </a:solidFill>
                <a:latin typeface="Andalus" pitchFamily="18" charset="-78"/>
                <a:cs typeface="Andalus" pitchFamily="18" charset="-78"/>
              </a:rPr>
              <a:t>In </a:t>
            </a:r>
            <a:r>
              <a:rPr lang="es-ES" sz="3200" dirty="0" err="1">
                <a:solidFill>
                  <a:schemeClr val="bg1"/>
                </a:solidFill>
                <a:latin typeface="Andalus" pitchFamily="18" charset="-78"/>
                <a:cs typeface="Andalus" pitchFamily="18" charset="-78"/>
              </a:rPr>
              <a:t>November</a:t>
            </a:r>
            <a:r>
              <a:rPr lang="es-ES" sz="3200" dirty="0">
                <a:solidFill>
                  <a:schemeClr val="bg1"/>
                </a:solidFill>
                <a:latin typeface="Andalus" pitchFamily="18" charset="-78"/>
                <a:cs typeface="Andalus" pitchFamily="18" charset="-78"/>
              </a:rPr>
              <a:t> 1936 </a:t>
            </a:r>
            <a:r>
              <a:rPr lang="es-ES" sz="3200" dirty="0" err="1">
                <a:solidFill>
                  <a:schemeClr val="bg1"/>
                </a:solidFill>
                <a:latin typeface="Andalus" pitchFamily="18" charset="-78"/>
                <a:cs typeface="Andalus" pitchFamily="18" charset="-78"/>
              </a:rPr>
              <a:t>prison</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camps</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were</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opened</a:t>
            </a:r>
            <a:r>
              <a:rPr lang="es-ES" sz="3200" dirty="0">
                <a:solidFill>
                  <a:schemeClr val="bg1"/>
                </a:solidFill>
                <a:latin typeface="Andalus" pitchFamily="18" charset="-78"/>
                <a:cs typeface="Andalus" pitchFamily="18" charset="-78"/>
              </a:rPr>
              <a:t>.</a:t>
            </a:r>
          </a:p>
          <a:p>
            <a:pPr marL="457200" lvl="0" indent="-457200">
              <a:spcAft>
                <a:spcPts val="0"/>
              </a:spcAft>
              <a:buClr>
                <a:schemeClr val="bg1"/>
              </a:buClr>
              <a:buSzPct val="100000"/>
              <a:buFont typeface="Arial" charset="0"/>
              <a:buChar char="•"/>
            </a:pPr>
            <a:r>
              <a:rPr lang="es-ES" sz="3200" dirty="0">
                <a:solidFill>
                  <a:schemeClr val="bg1"/>
                </a:solidFill>
                <a:latin typeface="Andalus" pitchFamily="18" charset="-78"/>
                <a:cs typeface="Andalus" pitchFamily="18" charset="-78"/>
              </a:rPr>
              <a:t>In </a:t>
            </a:r>
            <a:r>
              <a:rPr lang="es-ES" sz="3200" dirty="0" err="1">
                <a:solidFill>
                  <a:schemeClr val="bg1"/>
                </a:solidFill>
                <a:latin typeface="Andalus" pitchFamily="18" charset="-78"/>
                <a:cs typeface="Andalus" pitchFamily="18" charset="-78"/>
              </a:rPr>
              <a:t>March</a:t>
            </a:r>
            <a:r>
              <a:rPr lang="es-ES" sz="3200" dirty="0">
                <a:solidFill>
                  <a:schemeClr val="bg1"/>
                </a:solidFill>
                <a:latin typeface="Andalus" pitchFamily="18" charset="-78"/>
                <a:cs typeface="Andalus" pitchFamily="18" charset="-78"/>
              </a:rPr>
              <a:t> 1937 </a:t>
            </a:r>
            <a:r>
              <a:rPr lang="es-ES" sz="3200" dirty="0" err="1">
                <a:solidFill>
                  <a:schemeClr val="bg1"/>
                </a:solidFill>
                <a:latin typeface="Andalus" pitchFamily="18" charset="-78"/>
                <a:cs typeface="Andalus" pitchFamily="18" charset="-78"/>
              </a:rPr>
              <a:t>the</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prisoners</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were</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classified</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into</a:t>
            </a:r>
            <a:r>
              <a:rPr lang="es-ES" sz="3200" dirty="0">
                <a:solidFill>
                  <a:schemeClr val="bg1"/>
                </a:solidFill>
                <a:latin typeface="Andalus" pitchFamily="18" charset="-78"/>
                <a:cs typeface="Andalus" pitchFamily="18" charset="-78"/>
              </a:rPr>
              <a:t>:</a:t>
            </a:r>
          </a:p>
          <a:p>
            <a:pPr marL="431999" lvl="2" indent="0">
              <a:spcAft>
                <a:spcPts val="0"/>
              </a:spcAft>
              <a:buClr>
                <a:srgbClr val="000000"/>
              </a:buClr>
              <a:buSzPct val="100000"/>
              <a:buFont typeface="Times New Roman" pitchFamily="16"/>
              <a:buChar char="○"/>
            </a:pP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Disaffected</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sentenced</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to</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jail</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or</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death</a:t>
            </a:r>
            <a:r>
              <a:rPr lang="es-ES" sz="3200" dirty="0">
                <a:solidFill>
                  <a:schemeClr val="bg1"/>
                </a:solidFill>
                <a:latin typeface="Andalus" pitchFamily="18" charset="-78"/>
                <a:cs typeface="Andalus" pitchFamily="18" charset="-78"/>
              </a:rPr>
              <a:t>.</a:t>
            </a:r>
          </a:p>
          <a:p>
            <a:pPr marL="431999" lvl="2" indent="0">
              <a:spcAft>
                <a:spcPts val="0"/>
              </a:spcAft>
              <a:buClr>
                <a:srgbClr val="000000"/>
              </a:buClr>
              <a:buSzPct val="100000"/>
              <a:buFont typeface="Times New Roman" pitchFamily="16"/>
              <a:buChar char="○"/>
            </a:pP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Indifferent</a:t>
            </a:r>
            <a:r>
              <a:rPr lang="es-ES" sz="3200" dirty="0">
                <a:solidFill>
                  <a:schemeClr val="bg1"/>
                </a:solidFill>
                <a:latin typeface="Andalus" pitchFamily="18" charset="-78"/>
                <a:cs typeface="Andalus" pitchFamily="18" charset="-78"/>
              </a:rPr>
              <a:t>, no </a:t>
            </a:r>
            <a:r>
              <a:rPr lang="es-ES" sz="3200" dirty="0" err="1">
                <a:solidFill>
                  <a:schemeClr val="bg1"/>
                </a:solidFill>
                <a:latin typeface="Andalus" pitchFamily="18" charset="-78"/>
                <a:cs typeface="Andalus" pitchFamily="18" charset="-78"/>
              </a:rPr>
              <a:t>history</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or</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collateral</a:t>
            </a:r>
            <a:r>
              <a:rPr lang="es-ES" sz="3200" dirty="0">
                <a:solidFill>
                  <a:schemeClr val="bg1"/>
                </a:solidFill>
                <a:latin typeface="Andalus" pitchFamily="18" charset="-78"/>
                <a:cs typeface="Andalus" pitchFamily="18" charset="-78"/>
              </a:rPr>
              <a:t>.</a:t>
            </a:r>
          </a:p>
          <a:p>
            <a:pPr marL="431999" lvl="2" indent="0">
              <a:spcAft>
                <a:spcPts val="0"/>
              </a:spcAft>
              <a:buClr>
                <a:srgbClr val="000000"/>
              </a:buClr>
              <a:buSzPct val="100000"/>
              <a:buFont typeface="Times New Roman" pitchFamily="16"/>
              <a:buChar char="○"/>
            </a:pP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Doubtful</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for</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lack</a:t>
            </a:r>
            <a:r>
              <a:rPr lang="es-ES" sz="3200" dirty="0">
                <a:solidFill>
                  <a:schemeClr val="bg1"/>
                </a:solidFill>
                <a:latin typeface="Andalus" pitchFamily="18" charset="-78"/>
                <a:cs typeface="Andalus" pitchFamily="18" charset="-78"/>
              </a:rPr>
              <a:t> of data.</a:t>
            </a:r>
          </a:p>
          <a:p>
            <a:pPr marL="0" lvl="1" indent="0">
              <a:spcAft>
                <a:spcPts val="0"/>
              </a:spcAft>
              <a:buClr>
                <a:srgbClr val="000000"/>
              </a:buClr>
              <a:buSzPct val="100000"/>
              <a:buNone/>
            </a:pP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They</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were</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condemned</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to</a:t>
            </a: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hard</a:t>
            </a:r>
            <a:r>
              <a:rPr lang="es-ES" sz="3200" dirty="0">
                <a:solidFill>
                  <a:schemeClr val="bg1"/>
                </a:solidFill>
                <a:latin typeface="Andalus" pitchFamily="18" charset="-78"/>
                <a:cs typeface="Andalus" pitchFamily="18" charset="-78"/>
              </a:rPr>
              <a:t> labor in </a:t>
            </a:r>
            <a:r>
              <a:rPr lang="es-ES" sz="3200" dirty="0" err="1">
                <a:solidFill>
                  <a:schemeClr val="bg1"/>
                </a:solidFill>
                <a:latin typeface="Andalus" pitchFamily="18" charset="-78"/>
                <a:cs typeface="Andalus" pitchFamily="18" charset="-78"/>
              </a:rPr>
              <a:t>working</a:t>
            </a:r>
            <a:endParaRPr lang="es-ES" sz="3200" dirty="0">
              <a:solidFill>
                <a:schemeClr val="bg1"/>
              </a:solidFill>
              <a:latin typeface="Andalus" pitchFamily="18" charset="-78"/>
              <a:cs typeface="Andalus" pitchFamily="18" charset="-78"/>
            </a:endParaRPr>
          </a:p>
          <a:p>
            <a:pPr marL="0" lvl="1" indent="0">
              <a:spcAft>
                <a:spcPts val="0"/>
              </a:spcAft>
              <a:buClr>
                <a:srgbClr val="000000"/>
              </a:buClr>
              <a:buSzPct val="100000"/>
              <a:buNone/>
            </a:pPr>
            <a:r>
              <a:rPr lang="es-ES" sz="3200" dirty="0">
                <a:solidFill>
                  <a:schemeClr val="bg1"/>
                </a:solidFill>
                <a:latin typeface="Andalus" pitchFamily="18" charset="-78"/>
                <a:cs typeface="Andalus" pitchFamily="18" charset="-78"/>
              </a:rPr>
              <a:t>     </a:t>
            </a:r>
            <a:r>
              <a:rPr lang="es-ES" sz="3200" dirty="0" err="1">
                <a:solidFill>
                  <a:schemeClr val="bg1"/>
                </a:solidFill>
                <a:latin typeface="Andalus" pitchFamily="18" charset="-78"/>
                <a:cs typeface="Andalus" pitchFamily="18" charset="-78"/>
              </a:rPr>
              <a:t>battalions</a:t>
            </a:r>
            <a:r>
              <a:rPr lang="es-ES" sz="3200" dirty="0">
                <a:solidFill>
                  <a:srgbClr val="AECF00"/>
                </a:solidFill>
                <a:latin typeface="Andalus" pitchFamily="18" charset="-78"/>
                <a:cs typeface="Andalus" pitchFamily="18" charset="-78"/>
              </a:rPr>
              <a:t>.</a:t>
            </a:r>
          </a:p>
        </p:txBody>
      </p:sp>
      <p:sp>
        <p:nvSpPr>
          <p:cNvPr id="3" name="Shape 239"/>
          <p:cNvSpPr txBox="1">
            <a:spLocks noGrp="1"/>
          </p:cNvSpPr>
          <p:nvPr>
            <p:ph type="title" idx="4294967295"/>
          </p:nvPr>
        </p:nvSpPr>
        <p:spPr>
          <a:xfrm>
            <a:off x="360000" y="-252611"/>
            <a:ext cx="9071640" cy="126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s-ES" sz="8000" dirty="0">
                <a:solidFill>
                  <a:srgbClr val="F3E5AF"/>
                </a:solidFill>
                <a:latin typeface="Times New Roman" pitchFamily="18"/>
                <a:cs typeface="Times New Roman" pitchFamily="2"/>
              </a:rPr>
              <a:t> </a:t>
            </a:r>
            <a:r>
              <a:rPr lang="es-ES" sz="4800" b="1" i="1" u="sng" dirty="0" err="1">
                <a:solidFill>
                  <a:srgbClr val="F3E5AF"/>
                </a:solidFill>
                <a:effectLst>
                  <a:outerShdw dist="17961" dir="2700000">
                    <a:scrgbClr r="0" g="0" b="0"/>
                  </a:outerShdw>
                </a:effectLst>
                <a:latin typeface="Arial" pitchFamily="34" charset="0"/>
                <a:cs typeface="Arial" pitchFamily="34" charset="0"/>
              </a:rPr>
              <a:t>Concentration</a:t>
            </a:r>
            <a:r>
              <a:rPr lang="es-ES" sz="4800" b="1" i="1" u="sng" dirty="0">
                <a:solidFill>
                  <a:srgbClr val="F3E5AF"/>
                </a:solidFill>
                <a:effectLst>
                  <a:outerShdw dist="17961" dir="2700000">
                    <a:scrgbClr r="0" g="0" b="0"/>
                  </a:outerShdw>
                </a:effectLst>
                <a:latin typeface="Arial" pitchFamily="34" charset="0"/>
                <a:cs typeface="Arial" pitchFamily="34" charset="0"/>
              </a:rPr>
              <a:t> </a:t>
            </a:r>
            <a:r>
              <a:rPr lang="es-ES" sz="4800" b="1" i="1" u="sng" dirty="0" err="1">
                <a:solidFill>
                  <a:srgbClr val="F3E5AF"/>
                </a:solidFill>
                <a:effectLst>
                  <a:outerShdw dist="17961" dir="2700000">
                    <a:scrgbClr r="0" g="0" b="0"/>
                  </a:outerShdw>
                </a:effectLst>
                <a:latin typeface="Arial" pitchFamily="34" charset="0"/>
                <a:cs typeface="Arial" pitchFamily="34" charset="0"/>
              </a:rPr>
              <a:t>camps</a:t>
            </a:r>
            <a:endParaRPr lang="es-ES" sz="4800" b="1" i="1" u="sng" dirty="0">
              <a:solidFill>
                <a:srgbClr val="F3E5AF"/>
              </a:solidFill>
              <a:effectLst>
                <a:outerShdw dist="17961" dir="2700000">
                  <a:scrgbClr r="0" g="0" b="0"/>
                </a:outerShdw>
              </a:effectLst>
              <a:latin typeface="Arial" pitchFamily="34" charset="0"/>
              <a:cs typeface="Arial" pitchFamily="34" charset="0"/>
            </a:endParaRPr>
          </a:p>
        </p:txBody>
      </p:sp>
      <p:pic>
        <p:nvPicPr>
          <p:cNvPr id="4" name="Shape 275"/>
          <p:cNvPicPr>
            <a:picLocks noChangeAspect="1"/>
          </p:cNvPicPr>
          <p:nvPr/>
        </p:nvPicPr>
        <p:blipFill>
          <a:blip r:embed="rId3">
            <a:lum/>
            <a:alphaModFix/>
          </a:blip>
          <a:srcRect/>
          <a:stretch>
            <a:fillRect/>
          </a:stretch>
        </p:blipFill>
        <p:spPr>
          <a:xfrm>
            <a:off x="4176832" y="5040000"/>
            <a:ext cx="5544000" cy="2304000"/>
          </a:xfrm>
          <a:prstGeom prst="rect">
            <a:avLst/>
          </a:prstGeom>
          <a:solidFill>
            <a:srgbClr val="EEEEEE"/>
          </a:solidFill>
          <a:ln w="88920">
            <a:solidFill>
              <a:srgbClr val="FFFFFF"/>
            </a:solidFill>
            <a:prstDash val="solid"/>
            <a:miter/>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FRANCO’S VICTORY">
    <p:spTree>
      <p:nvGrpSpPr>
        <p:cNvPr id="1" name=""/>
        <p:cNvGrpSpPr/>
        <p:nvPr/>
      </p:nvGrpSpPr>
      <p:grpSpPr>
        <a:xfrm>
          <a:off x="0" y="0"/>
          <a:ext cx="0" cy="0"/>
          <a:chOff x="0" y="0"/>
          <a:chExt cx="0" cy="0"/>
        </a:xfrm>
      </p:grpSpPr>
      <p:sp>
        <p:nvSpPr>
          <p:cNvPr id="2" name="Shape 190"/>
          <p:cNvSpPr txBox="1">
            <a:spLocks noGrp="1"/>
          </p:cNvSpPr>
          <p:nvPr>
            <p:ph type="title" idx="4294967295"/>
          </p:nvPr>
        </p:nvSpPr>
        <p:spPr>
          <a:xfrm>
            <a:off x="822272" y="261597"/>
            <a:ext cx="8178480" cy="637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s-ES" sz="4800" b="1" i="1" u="sng" dirty="0">
                <a:solidFill>
                  <a:srgbClr val="83CAFF"/>
                </a:solidFill>
                <a:effectLst>
                  <a:outerShdw dist="17961" dir="2700000">
                    <a:scrgbClr r="0" g="0" b="0"/>
                  </a:outerShdw>
                </a:effectLst>
                <a:latin typeface="Arial" pitchFamily="34" charset="0"/>
                <a:cs typeface="Arial" pitchFamily="34" charset="0"/>
              </a:rPr>
              <a:t>FRANCO’S VICTORY</a:t>
            </a:r>
          </a:p>
        </p:txBody>
      </p:sp>
      <p:sp>
        <p:nvSpPr>
          <p:cNvPr id="3" name="Shape 191"/>
          <p:cNvSpPr txBox="1">
            <a:spLocks noGrp="1"/>
          </p:cNvSpPr>
          <p:nvPr>
            <p:ph type="body" idx="4294967295"/>
          </p:nvPr>
        </p:nvSpPr>
        <p:spPr>
          <a:xfrm>
            <a:off x="215775" y="899517"/>
            <a:ext cx="9721081" cy="6768000"/>
          </a:xfrm>
        </p:spPr>
        <p:txBody>
          <a:bodyPr/>
          <a:lstStyle>
            <a:defPPr marL="432000" marR="0" lvl="0" indent="-324000" algn="l">
              <a:lnSpc>
                <a:spcPct val="100000"/>
              </a:lnSpc>
              <a:spcBef>
                <a:spcPts val="0"/>
              </a:spcBef>
              <a:spcAft>
                <a:spcPts val="1417"/>
              </a:spcAft>
              <a:buSzPct val="45000"/>
              <a:buFont typeface="StarSymbol"/>
              <a:buNone/>
              <a:defRPr lang="es-ES" sz="140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1417"/>
              </a:spcAft>
              <a:buSzPct val="45000"/>
              <a:buFont typeface="StarSymbol"/>
              <a:buChar char="●"/>
              <a:defRPr lang="es-ES" sz="140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134"/>
              </a:spcAft>
              <a:buSzPct val="75000"/>
              <a:buFont typeface="StarSymbol"/>
              <a:buChar char="–"/>
              <a:defRPr lang="es-ES" sz="140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850"/>
              </a:spcAft>
              <a:buSzPct val="45000"/>
              <a:buFont typeface="StarSymbol"/>
              <a:buChar char="●"/>
              <a:defRPr lang="es-ES" sz="140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567"/>
              </a:spcAft>
              <a:buSzPct val="75000"/>
              <a:buFont typeface="StarSymbol"/>
              <a:buChar char="–"/>
              <a:defRPr lang="es-ES" sz="140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283"/>
              </a:spcAft>
              <a:buSzPct val="45000"/>
              <a:buFont typeface="StarSymbol"/>
              <a:buChar char="●"/>
              <a:defRPr lang="es-ES" sz="2000" b="0" i="0" u="none" strike="noStrike" kern="1200" spc="0">
                <a:ln>
                  <a:noFill/>
                </a:ln>
                <a:solidFill>
                  <a:srgbClr val="000000"/>
                </a:solidFill>
                <a:latin typeface="Arial"/>
                <a:ea typeface="Arial"/>
                <a:cs typeface="Arial"/>
              </a:defRPr>
            </a:lvl9pPr>
          </a:lstStyle>
          <a:p>
            <a:pPr marL="0" lvl="0" indent="0">
              <a:spcAft>
                <a:spcPts val="0"/>
              </a:spcAft>
              <a:buNone/>
            </a:pPr>
            <a:r>
              <a:rPr lang="es-ES" sz="3200" dirty="0" err="1">
                <a:solidFill>
                  <a:srgbClr val="FFFFFF"/>
                </a:solidFill>
                <a:latin typeface="Andalus" pitchFamily="18" charset="-78"/>
                <a:cs typeface="Andalus" pitchFamily="18" charset="-78"/>
              </a:rPr>
              <a:t>Supported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by</a:t>
            </a:r>
            <a:r>
              <a:rPr lang="es-ES" sz="3200" dirty="0">
                <a:solidFill>
                  <a:srgbClr val="FFFFFF"/>
                </a:solidFill>
                <a:latin typeface="Andalus" pitchFamily="18" charset="-78"/>
                <a:cs typeface="Andalus" pitchFamily="18" charset="-78"/>
              </a:rPr>
              <a:t>:</a:t>
            </a:r>
          </a:p>
          <a:p>
            <a:pPr marL="457200" lvl="0" indent="-457200">
              <a:spcAft>
                <a:spcPts val="0"/>
              </a:spcAft>
              <a:buClr>
                <a:schemeClr val="bg1"/>
              </a:buClr>
              <a:buSzPct val="60000"/>
              <a:buFont typeface="Wingdings" pitchFamily="2" charset="2"/>
              <a:buChar char="§"/>
            </a:pP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international</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situation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was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favourable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to</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fascism</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which</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helped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consolidate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violent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counterrevolution</a:t>
            </a:r>
            <a:r>
              <a:rPr lang="es-ES" sz="3200" dirty="0">
                <a:solidFill>
                  <a:srgbClr val="FFFFFF"/>
                </a:solidFill>
                <a:latin typeface="Andalus" pitchFamily="18" charset="-78"/>
                <a:cs typeface="Andalus" pitchFamily="18" charset="-78"/>
              </a:rPr>
              <a:t>.</a:t>
            </a:r>
          </a:p>
          <a:p>
            <a:pPr marL="457200" lvl="0" indent="-457200">
              <a:spcAft>
                <a:spcPts val="0"/>
              </a:spcAft>
              <a:buClr>
                <a:schemeClr val="bg1"/>
              </a:buClr>
              <a:buSzPct val="60000"/>
              <a:buFont typeface="Wingdings" pitchFamily="2" charset="2"/>
              <a:buChar char="§"/>
            </a:pPr>
            <a:r>
              <a:rPr lang="es-ES" sz="3200" dirty="0" err="1">
                <a:solidFill>
                  <a:srgbClr val="FFFFFF"/>
                </a:solidFill>
                <a:latin typeface="Andalus" pitchFamily="18" charset="-78"/>
                <a:cs typeface="Andalus" pitchFamily="18" charset="-78"/>
              </a:rPr>
              <a:t>Large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sectors</a:t>
            </a:r>
            <a:r>
              <a:rPr lang="es-ES" sz="3200" dirty="0">
                <a:solidFill>
                  <a:srgbClr val="FFFFFF"/>
                </a:solidFill>
                <a:latin typeface="Andalus" pitchFamily="18" charset="-78"/>
                <a:cs typeface="Andalus" pitchFamily="18" charset="-78"/>
              </a:rPr>
              <a:t> of </a:t>
            </a:r>
            <a:r>
              <a:rPr lang="es-ES" sz="3200" dirty="0" err="1">
                <a:solidFill>
                  <a:srgbClr val="FFFFFF"/>
                </a:solidFill>
                <a:latin typeface="Andalus" pitchFamily="18" charset="-78"/>
                <a:cs typeface="Andalus" pitchFamily="18" charset="-78"/>
              </a:rPr>
              <a:t>society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rejected</a:t>
            </a:r>
            <a:r>
              <a:rPr lang="es-ES" sz="3200" dirty="0">
                <a:solidFill>
                  <a:srgbClr val="FFFFFF"/>
                </a:solidFill>
                <a:latin typeface="Andalus" pitchFamily="18" charset="-78"/>
                <a:cs typeface="Andalus" pitchFamily="18" charset="-78"/>
              </a:rPr>
              <a:t> liberal </a:t>
            </a:r>
            <a:r>
              <a:rPr lang="es-ES" sz="3200" dirty="0" err="1">
                <a:solidFill>
                  <a:srgbClr val="FFFFFF"/>
                </a:solidFill>
                <a:latin typeface="Andalus" pitchFamily="18" charset="-78"/>
                <a:cs typeface="Andalus" pitchFamily="18" charset="-78"/>
              </a:rPr>
              <a:t>democracy</a:t>
            </a:r>
            <a:r>
              <a:rPr lang="es-ES" sz="3200" dirty="0">
                <a:solidFill>
                  <a:srgbClr val="FFFFFF"/>
                </a:solidFill>
                <a:latin typeface="Andalus" pitchFamily="18" charset="-78"/>
                <a:cs typeface="Andalus" pitchFamily="18" charset="-78"/>
              </a:rPr>
              <a:t> and </a:t>
            </a:r>
            <a:r>
              <a:rPr lang="es-ES" sz="3200" dirty="0" err="1">
                <a:solidFill>
                  <a:srgbClr val="FFFFFF"/>
                </a:solidFill>
                <a:latin typeface="Andalus" pitchFamily="18" charset="-78"/>
                <a:cs typeface="Andalus" pitchFamily="18" charset="-78"/>
              </a:rPr>
              <a:t>revolution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wanted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an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authoritarian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solution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to</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keep</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order</a:t>
            </a:r>
            <a:r>
              <a:rPr lang="es-ES" sz="3200" dirty="0">
                <a:solidFill>
                  <a:srgbClr val="FFFFFF"/>
                </a:solidFill>
                <a:latin typeface="Andalus" pitchFamily="18" charset="-78"/>
                <a:cs typeface="Andalus" pitchFamily="18" charset="-78"/>
              </a:rPr>
              <a:t> and </a:t>
            </a:r>
            <a:r>
              <a:rPr lang="es-ES" sz="3200" dirty="0" err="1">
                <a:solidFill>
                  <a:srgbClr val="FFFFFF"/>
                </a:solidFill>
                <a:latin typeface="Andalus" pitchFamily="18" charset="-78"/>
                <a:cs typeface="Andalus" pitchFamily="18" charset="-78"/>
              </a:rPr>
              <a:t>strengthen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state</a:t>
            </a:r>
            <a:r>
              <a:rPr lang="es-ES" sz="3200" dirty="0">
                <a:solidFill>
                  <a:srgbClr val="FFFFFF"/>
                </a:solidFill>
                <a:latin typeface="Andalus" pitchFamily="18" charset="-78"/>
                <a:cs typeface="Andalus" pitchFamily="18" charset="-78"/>
              </a:rPr>
              <a:t>.</a:t>
            </a:r>
          </a:p>
          <a:p>
            <a:pPr marL="457200" lvl="0" indent="-457200">
              <a:spcAft>
                <a:spcPts val="0"/>
              </a:spcAft>
              <a:buClr>
                <a:schemeClr val="bg1"/>
              </a:buClr>
              <a:buSzPct val="60000"/>
              <a:buFont typeface="Wingdings" pitchFamily="2" charset="2"/>
              <a:buChar char="§"/>
            </a:pPr>
            <a:r>
              <a:rPr lang="es-ES" sz="3200" dirty="0" err="1">
                <a:solidFill>
                  <a:srgbClr val="FFFFFF"/>
                </a:solidFill>
                <a:latin typeface="Andalus" pitchFamily="18" charset="-78"/>
                <a:cs typeface="Andalus" pitchFamily="18" charset="-78"/>
              </a:rPr>
              <a:t>Other</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sectors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rejected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reformist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projects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anticlericalism</a:t>
            </a:r>
            <a:r>
              <a:rPr lang="es-ES" sz="3200" dirty="0">
                <a:solidFill>
                  <a:srgbClr val="FFFFFF"/>
                </a:solidFill>
                <a:latin typeface="Andalus" pitchFamily="18" charset="-78"/>
                <a:cs typeface="Andalus" pitchFamily="18" charset="-78"/>
              </a:rPr>
              <a:t> and </a:t>
            </a:r>
            <a:r>
              <a:rPr lang="es-ES" sz="3200" dirty="0" err="1">
                <a:solidFill>
                  <a:srgbClr val="FFFFFF"/>
                </a:solidFill>
                <a:latin typeface="Andalus" pitchFamily="18" charset="-78"/>
                <a:cs typeface="Andalus" pitchFamily="18" charset="-78"/>
              </a:rPr>
              <a:t>expropriated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revolution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that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followed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military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coup</a:t>
            </a:r>
            <a:r>
              <a:rPr lang="es-ES" sz="3200" dirty="0">
                <a:solidFill>
                  <a:srgbClr val="FFFFFF"/>
                </a:solidFill>
                <a:latin typeface="Andalus" pitchFamily="18" charset="-78"/>
                <a:cs typeface="Andalus" pitchFamily="18" charset="-78"/>
              </a:rPr>
              <a:t>.</a:t>
            </a:r>
          </a:p>
          <a:p>
            <a:pPr marL="457200" lvl="0" indent="-457200">
              <a:spcAft>
                <a:spcPts val="0"/>
              </a:spcAft>
              <a:buClr>
                <a:schemeClr val="bg1"/>
              </a:buClr>
              <a:buSzPct val="60000"/>
              <a:buFont typeface="Wingdings" pitchFamily="2" charset="2"/>
              <a:buChar char="§"/>
            </a:pP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victory</a:t>
            </a:r>
            <a:r>
              <a:rPr lang="es-ES" sz="3200" dirty="0">
                <a:solidFill>
                  <a:srgbClr val="FFFFFF"/>
                </a:solidFill>
                <a:latin typeface="Andalus" pitchFamily="18" charset="-78"/>
                <a:cs typeface="Andalus" pitchFamily="18" charset="-78"/>
              </a:rPr>
              <a:t> of </a:t>
            </a:r>
            <a:r>
              <a:rPr lang="es-ES" sz="3200" dirty="0" err="1">
                <a:solidFill>
                  <a:srgbClr val="FFFFFF"/>
                </a:solidFill>
                <a:latin typeface="Andalus" pitchFamily="18" charset="-78"/>
                <a:cs typeface="Andalus" pitchFamily="18" charset="-78"/>
              </a:rPr>
              <a:t>Franco's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army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swept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violently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politics</a:t>
            </a:r>
            <a:r>
              <a:rPr lang="es-ES" sz="3200" dirty="0">
                <a:solidFill>
                  <a:srgbClr val="FFFFFF"/>
                </a:solidFill>
                <a:latin typeface="Andalus" pitchFamily="18" charset="-78"/>
                <a:cs typeface="Andalus" pitchFamily="18" charset="-78"/>
              </a:rPr>
              <a:t> and </a:t>
            </a:r>
            <a:r>
              <a:rPr lang="es-ES" sz="3200" dirty="0" err="1">
                <a:solidFill>
                  <a:srgbClr val="FFFFFF"/>
                </a:solidFill>
                <a:latin typeface="Andalus" pitchFamily="18" charset="-78"/>
                <a:cs typeface="Andalus" pitchFamily="18" charset="-78"/>
              </a:rPr>
              <a:t>class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fight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parliamentary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system</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secular </a:t>
            </a:r>
            <a:r>
              <a:rPr lang="es-ES" sz="3200" dirty="0" err="1">
                <a:solidFill>
                  <a:srgbClr val="FFFFFF"/>
                </a:solidFill>
                <a:latin typeface="Andalus" pitchFamily="18" charset="-78"/>
                <a:cs typeface="Andalus" pitchFamily="18" charset="-78"/>
              </a:rPr>
              <a:t>Republic</a:t>
            </a:r>
            <a:r>
              <a:rPr lang="es-ES" sz="3200" dirty="0">
                <a:solidFill>
                  <a:srgbClr val="FFFFFF"/>
                </a:solidFill>
                <a:latin typeface="Andalus" pitchFamily="18" charset="-78"/>
                <a:cs typeface="Andalus" pitchFamily="18" charset="-78"/>
              </a:rPr>
              <a:t> and </a:t>
            </a:r>
            <a:r>
              <a:rPr lang="es-ES" sz="3200" dirty="0" err="1">
                <a:solidFill>
                  <a:srgbClr val="FFFFFF"/>
                </a:solidFill>
                <a:latin typeface="Andalus" pitchFamily="18" charset="-78"/>
                <a:cs typeface="Andalus" pitchFamily="18" charset="-78"/>
              </a:rPr>
              <a:t>revolutionary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atheism</a:t>
            </a:r>
            <a:r>
              <a:rPr lang="es-ES" sz="3200" dirty="0">
                <a:solidFill>
                  <a:srgbClr val="FFFFFF"/>
                </a:solidFill>
                <a:latin typeface="Andalus" pitchFamily="18" charset="-78"/>
                <a:cs typeface="Andalus" pitchFamily="18" charset="-78"/>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 5.2. FRANCOIST’S SHOOTING">
    <p:spTree>
      <p:nvGrpSpPr>
        <p:cNvPr id="1" name=""/>
        <p:cNvGrpSpPr/>
        <p:nvPr/>
      </p:nvGrpSpPr>
      <p:grpSpPr>
        <a:xfrm>
          <a:off x="0" y="0"/>
          <a:ext cx="0" cy="0"/>
          <a:chOff x="0" y="0"/>
          <a:chExt cx="0" cy="0"/>
        </a:xfrm>
      </p:grpSpPr>
      <p:sp>
        <p:nvSpPr>
          <p:cNvPr id="2" name="Shape 220"/>
          <p:cNvSpPr txBox="1">
            <a:spLocks noGrp="1"/>
          </p:cNvSpPr>
          <p:nvPr>
            <p:ph type="body" idx="4294967295"/>
          </p:nvPr>
        </p:nvSpPr>
        <p:spPr>
          <a:xfrm>
            <a:off x="215776" y="1187549"/>
            <a:ext cx="4536504" cy="5475240"/>
          </a:xfrm>
        </p:spPr>
        <p:txBody>
          <a:bodyPr/>
          <a:lstStyle>
            <a:defPPr marL="432000" marR="0" lvl="0" indent="-324000" algn="l">
              <a:lnSpc>
                <a:spcPct val="100000"/>
              </a:lnSpc>
              <a:spcBef>
                <a:spcPts val="0"/>
              </a:spcBef>
              <a:spcAft>
                <a:spcPts val="2078"/>
              </a:spcAft>
              <a:buSzPct val="45000"/>
              <a:buFont typeface="StarSymbol"/>
              <a:buNone/>
              <a:defRPr lang="es-ES" sz="2060" b="0" i="0" u="none" strike="noStrike" kern="1200" spc="0">
                <a:ln>
                  <a:noFill/>
                </a:ln>
                <a:solidFill>
                  <a:srgbClr val="000000"/>
                </a:solidFill>
                <a:latin typeface="Arial"/>
                <a:ea typeface="Arial"/>
                <a:cs typeface="Arial"/>
              </a:defRPr>
            </a:defPPr>
            <a:lvl1pPr marL="432000" marR="0" lvl="0" indent="-324000" algn="l">
              <a:lnSpc>
                <a:spcPct val="100000"/>
              </a:lnSpc>
              <a:spcBef>
                <a:spcPts val="0"/>
              </a:spcBef>
              <a:spcAft>
                <a:spcPts val="2078"/>
              </a:spcAft>
              <a:buSzPct val="45000"/>
              <a:buFont typeface="StarSymbol"/>
              <a:buChar char="●"/>
              <a:defRPr lang="es-ES" sz="2060" b="0" i="0" u="none" strike="noStrike" kern="1200" spc="0">
                <a:ln>
                  <a:noFill/>
                </a:ln>
                <a:solidFill>
                  <a:srgbClr val="000000"/>
                </a:solidFill>
                <a:latin typeface="Arial"/>
                <a:ea typeface="Arial"/>
                <a:cs typeface="Arial"/>
              </a:defRPr>
            </a:lvl1pPr>
            <a:lvl2pPr marL="864000" marR="0" lvl="1" indent="-324000" algn="l">
              <a:lnSpc>
                <a:spcPct val="100000"/>
              </a:lnSpc>
              <a:spcBef>
                <a:spcPts val="0"/>
              </a:spcBef>
              <a:spcAft>
                <a:spcPts val="1664"/>
              </a:spcAft>
              <a:buSzPct val="75000"/>
              <a:buFont typeface="StarSymbol"/>
              <a:buChar char="–"/>
              <a:defRPr lang="es-ES" sz="2060" b="0" i="0" u="none" strike="noStrike" kern="1200" spc="0">
                <a:ln>
                  <a:noFill/>
                </a:ln>
                <a:solidFill>
                  <a:srgbClr val="000000"/>
                </a:solidFill>
                <a:latin typeface="Arial"/>
                <a:ea typeface="Arial"/>
                <a:cs typeface="Arial"/>
              </a:defRPr>
            </a:lvl2pPr>
            <a:lvl3pPr marL="1295999" marR="0" lvl="2" indent="-288000" algn="l">
              <a:lnSpc>
                <a:spcPct val="100000"/>
              </a:lnSpc>
              <a:spcBef>
                <a:spcPts val="0"/>
              </a:spcBef>
              <a:spcAft>
                <a:spcPts val="1247"/>
              </a:spcAft>
              <a:buSzPct val="45000"/>
              <a:buFont typeface="StarSymbol"/>
              <a:buChar char="●"/>
              <a:defRPr lang="es-ES" sz="2060" b="0" i="0" u="none" strike="noStrike" kern="1200" spc="0">
                <a:ln>
                  <a:noFill/>
                </a:ln>
                <a:solidFill>
                  <a:srgbClr val="000000"/>
                </a:solidFill>
                <a:latin typeface="Arial"/>
                <a:ea typeface="Arial"/>
                <a:cs typeface="Arial"/>
              </a:defRPr>
            </a:lvl3pPr>
            <a:lvl4pPr marL="1728000" marR="0" lvl="3" indent="-216000" algn="l">
              <a:lnSpc>
                <a:spcPct val="100000"/>
              </a:lnSpc>
              <a:spcBef>
                <a:spcPts val="0"/>
              </a:spcBef>
              <a:spcAft>
                <a:spcPts val="831"/>
              </a:spcAft>
              <a:buSzPct val="75000"/>
              <a:buFont typeface="StarSymbol"/>
              <a:buChar char="–"/>
              <a:defRPr lang="es-ES" sz="2060" b="0" i="0" u="none" strike="noStrike" kern="1200" spc="0">
                <a:ln>
                  <a:noFill/>
                </a:ln>
                <a:solidFill>
                  <a:srgbClr val="000000"/>
                </a:solidFill>
                <a:latin typeface="Arial"/>
                <a:ea typeface="Arial"/>
                <a:cs typeface="Arial"/>
              </a:defRPr>
            </a:lvl4pPr>
            <a:lvl5pPr marL="2160000" marR="0" lvl="4"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5pPr>
            <a:lvl6pPr marL="2592000" marR="0" lvl="5"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6pPr>
            <a:lvl7pPr marL="3024000" marR="0" lvl="6"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7pPr>
            <a:lvl8pPr marL="3456000" marR="0" lvl="7"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8pPr>
            <a:lvl9pPr marL="3887999" marR="0" lvl="8" indent="-216000" algn="l">
              <a:lnSpc>
                <a:spcPct val="100000"/>
              </a:lnSpc>
              <a:spcBef>
                <a:spcPts val="0"/>
              </a:spcBef>
              <a:spcAft>
                <a:spcPts val="414"/>
              </a:spcAft>
              <a:buSzPct val="45000"/>
              <a:buFont typeface="StarSymbol"/>
              <a:buChar char="●"/>
              <a:defRPr lang="es-ES" sz="2940" b="0" i="0" u="none" strike="noStrike" kern="1200" spc="0">
                <a:ln>
                  <a:noFill/>
                </a:ln>
                <a:solidFill>
                  <a:srgbClr val="000000"/>
                </a:solidFill>
                <a:latin typeface="Arial"/>
                <a:ea typeface="Arial"/>
                <a:cs typeface="Arial"/>
              </a:defRPr>
            </a:lvl9pPr>
          </a:lstStyle>
          <a:p>
            <a:pPr marL="0" lvl="0" indent="0">
              <a:spcAft>
                <a:spcPts val="0"/>
              </a:spcAft>
              <a:buNone/>
            </a:pPr>
            <a:r>
              <a:rPr lang="es-ES" sz="3200" dirty="0">
                <a:solidFill>
                  <a:srgbClr val="FFFFFF"/>
                </a:solidFill>
                <a:latin typeface="Andalus" pitchFamily="18" charset="-78"/>
                <a:cs typeface="Andalus" pitchFamily="18" charset="-78"/>
              </a:rPr>
              <a:t>A </a:t>
            </a:r>
            <a:r>
              <a:rPr lang="es-ES" sz="3200" dirty="0" err="1">
                <a:solidFill>
                  <a:srgbClr val="FFFFFF"/>
                </a:solidFill>
                <a:latin typeface="Andalus" pitchFamily="18" charset="-78"/>
                <a:cs typeface="Andalus" pitchFamily="18" charset="-78"/>
              </a:rPr>
              <a:t>way</a:t>
            </a:r>
            <a:r>
              <a:rPr lang="es-ES" sz="3200" dirty="0">
                <a:solidFill>
                  <a:srgbClr val="FFFFFF"/>
                </a:solidFill>
                <a:latin typeface="Andalus" pitchFamily="18" charset="-78"/>
                <a:cs typeface="Andalus" pitchFamily="18" charset="-78"/>
              </a:rPr>
              <a:t> of </a:t>
            </a:r>
            <a:r>
              <a:rPr lang="es-ES" sz="3200" dirty="0" err="1">
                <a:solidFill>
                  <a:srgbClr val="FFFFFF"/>
                </a:solidFill>
                <a:latin typeface="Andalus" pitchFamily="18" charset="-78"/>
                <a:cs typeface="Andalus" pitchFamily="18" charset="-78"/>
              </a:rPr>
              <a:t>francoist’s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repression</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was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shooting</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mainly</a:t>
            </a:r>
            <a:r>
              <a:rPr lang="es-ES" sz="3200" dirty="0">
                <a:solidFill>
                  <a:srgbClr val="FFFFFF"/>
                </a:solidFill>
                <a:latin typeface="Andalus" pitchFamily="18" charset="-78"/>
                <a:cs typeface="Andalus" pitchFamily="18" charset="-78"/>
              </a:rPr>
              <a:t> in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most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important</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cities</a:t>
            </a:r>
            <a:r>
              <a:rPr lang="es-ES" sz="3200" dirty="0">
                <a:solidFill>
                  <a:srgbClr val="FFFFFF"/>
                </a:solidFill>
                <a:latin typeface="Andalus" pitchFamily="18" charset="-78"/>
                <a:cs typeface="Andalus" pitchFamily="18" charset="-78"/>
              </a:rPr>
              <a:t>.</a:t>
            </a:r>
          </a:p>
          <a:p>
            <a:pPr marL="0" lvl="0" indent="0">
              <a:spcAft>
                <a:spcPts val="0"/>
              </a:spcAft>
              <a:buNone/>
            </a:pPr>
            <a:r>
              <a:rPr lang="es-ES" sz="3200" dirty="0">
                <a:solidFill>
                  <a:srgbClr val="FFFFFF"/>
                </a:solidFill>
                <a:latin typeface="Andalus" pitchFamily="18" charset="-78"/>
                <a:cs typeface="Andalus" pitchFamily="18" charset="-78"/>
              </a:rPr>
              <a:t>In Alicante </a:t>
            </a:r>
            <a:r>
              <a:rPr lang="es-ES" sz="3200" dirty="0" err="1">
                <a:solidFill>
                  <a:srgbClr val="FFFFFF"/>
                </a:solidFill>
                <a:latin typeface="Andalus" pitchFamily="18" charset="-78"/>
                <a:cs typeface="Andalus" pitchFamily="18" charset="-78"/>
              </a:rPr>
              <a:t>there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was</a:t>
            </a:r>
            <a:r>
              <a:rPr lang="es-ES" sz="3200" dirty="0">
                <a:solidFill>
                  <a:srgbClr val="FFFFFF"/>
                </a:solidFill>
                <a:latin typeface="Andalus" pitchFamily="18" charset="-78"/>
                <a:cs typeface="Andalus" pitchFamily="18" charset="-78"/>
              </a:rPr>
              <a:t> a </a:t>
            </a:r>
            <a:r>
              <a:rPr lang="es-ES" sz="3200" dirty="0" err="1">
                <a:solidFill>
                  <a:srgbClr val="FFFFFF"/>
                </a:solidFill>
                <a:latin typeface="Andalus" pitchFamily="18" charset="-78"/>
                <a:cs typeface="Andalus" pitchFamily="18" charset="-78"/>
              </a:rPr>
              <a:t>funerary</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nameplate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with</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names</a:t>
            </a:r>
            <a:r>
              <a:rPr lang="es-ES" sz="3200" dirty="0">
                <a:solidFill>
                  <a:srgbClr val="FFFFFF"/>
                </a:solidFill>
                <a:latin typeface="Andalus" pitchFamily="18" charset="-78"/>
                <a:cs typeface="Andalus" pitchFamily="18" charset="-78"/>
              </a:rPr>
              <a:t> of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murdered</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people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specifically</a:t>
            </a:r>
            <a:r>
              <a:rPr lang="es-ES" sz="3200" dirty="0">
                <a:solidFill>
                  <a:srgbClr val="FFFFFF"/>
                </a:solidFill>
                <a:latin typeface="Andalus" pitchFamily="18" charset="-78"/>
                <a:cs typeface="Andalus" pitchFamily="18" charset="-78"/>
              </a:rPr>
              <a:t> of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724 </a:t>
            </a:r>
            <a:r>
              <a:rPr lang="es-ES" sz="3200" dirty="0" err="1">
                <a:solidFill>
                  <a:srgbClr val="FFFFFF"/>
                </a:solidFill>
                <a:latin typeface="Andalus" pitchFamily="18" charset="-78"/>
                <a:cs typeface="Andalus" pitchFamily="18" charset="-78"/>
              </a:rPr>
              <a:t>republicans</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shot</a:t>
            </a:r>
            <a:r>
              <a:rPr lang="es-ES" sz="3200" dirty="0">
                <a:solidFill>
                  <a:srgbClr val="FFFFFF"/>
                </a:solidFill>
                <a:latin typeface="Andalus" pitchFamily="18" charset="-78"/>
                <a:cs typeface="Andalus" pitchFamily="18" charset="-78"/>
              </a:rPr>
              <a:t> in </a:t>
            </a:r>
            <a:r>
              <a:rPr lang="es-ES" sz="3200" dirty="0" err="1">
                <a:solidFill>
                  <a:srgbClr val="FFFFFF"/>
                </a:solidFill>
                <a:latin typeface="Andalus" pitchFamily="18" charset="-78"/>
                <a:cs typeface="Andalus" pitchFamily="18" charset="-78"/>
              </a:rPr>
              <a:t>the</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Franquism</a:t>
            </a:r>
            <a:r>
              <a:rPr lang="es-ES" sz="3200" dirty="0">
                <a:solidFill>
                  <a:srgbClr val="FFFFFF"/>
                </a:solidFill>
                <a:latin typeface="Andalus" pitchFamily="18" charset="-78"/>
                <a:cs typeface="Andalus" pitchFamily="18" charset="-78"/>
              </a:rPr>
              <a:t>, </a:t>
            </a:r>
            <a:r>
              <a:rPr lang="es-ES" sz="3200" dirty="0" err="1">
                <a:solidFill>
                  <a:srgbClr val="FFFFFF"/>
                </a:solidFill>
                <a:latin typeface="Andalus" pitchFamily="18" charset="-78"/>
                <a:cs typeface="Andalus" pitchFamily="18" charset="-78"/>
              </a:rPr>
              <a:t>between</a:t>
            </a:r>
            <a:r>
              <a:rPr lang="es-ES" sz="3200" dirty="0">
                <a:solidFill>
                  <a:srgbClr val="FFFFFF"/>
                </a:solidFill>
                <a:latin typeface="Andalus" pitchFamily="18" charset="-78"/>
                <a:cs typeface="Andalus" pitchFamily="18" charset="-78"/>
              </a:rPr>
              <a:t> 1939 and 1945.</a:t>
            </a:r>
          </a:p>
        </p:txBody>
      </p:sp>
      <p:sp>
        <p:nvSpPr>
          <p:cNvPr id="3" name="Shape 221"/>
          <p:cNvSpPr txBox="1">
            <a:spLocks noGrp="1"/>
          </p:cNvSpPr>
          <p:nvPr>
            <p:ph type="title" idx="4294967295"/>
          </p:nvPr>
        </p:nvSpPr>
        <p:spPr>
          <a:xfrm>
            <a:off x="937224" y="-180603"/>
            <a:ext cx="9071640" cy="126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6000" dirty="0">
                <a:solidFill>
                  <a:srgbClr val="F3E5AF"/>
                </a:solidFill>
                <a:latin typeface="Times New Roman" pitchFamily="18"/>
                <a:cs typeface="Times New Roman" pitchFamily="2"/>
              </a:rPr>
              <a:t> </a:t>
            </a:r>
            <a:r>
              <a:rPr lang="es-ES" sz="4800" b="1" i="1" u="sng" dirty="0">
                <a:solidFill>
                  <a:srgbClr val="F3E5AF"/>
                </a:solidFill>
                <a:effectLst>
                  <a:outerShdw dist="17961" dir="2700000">
                    <a:scrgbClr r="0" g="0" b="0"/>
                  </a:outerShdw>
                </a:effectLst>
                <a:latin typeface="Arial" pitchFamily="34" charset="0"/>
                <a:cs typeface="Arial" pitchFamily="34" charset="0"/>
              </a:rPr>
              <a:t>FRANCOIST’S SHOOTING</a:t>
            </a:r>
          </a:p>
        </p:txBody>
      </p:sp>
      <p:pic>
        <p:nvPicPr>
          <p:cNvPr id="4" name="Shape 222"/>
          <p:cNvPicPr>
            <a:picLocks noChangeAspect="1"/>
          </p:cNvPicPr>
          <p:nvPr/>
        </p:nvPicPr>
        <p:blipFill>
          <a:blip r:embed="rId3">
            <a:lum/>
            <a:alphaModFix/>
          </a:blip>
          <a:srcRect t="-10079" b="10079"/>
          <a:stretch>
            <a:fillRect/>
          </a:stretch>
        </p:blipFill>
        <p:spPr>
          <a:xfrm>
            <a:off x="5096520" y="2195280"/>
            <a:ext cx="4403159" cy="41788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215776" y="-108595"/>
            <a:ext cx="9649072"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4800" b="1" i="1" u="sng" dirty="0">
                <a:solidFill>
                  <a:srgbClr val="FF3333"/>
                </a:solidFill>
                <a:effectLst>
                  <a:outerShdw dist="17961" dir="2700000">
                    <a:scrgbClr r="0" g="0" b="0"/>
                  </a:outerShdw>
                </a:effectLst>
              </a:rPr>
              <a:t>REPRESSION AFTER THE WAR</a:t>
            </a:r>
          </a:p>
        </p:txBody>
      </p:sp>
      <p:sp>
        <p:nvSpPr>
          <p:cNvPr id="3" name="2 Marcador de texto"/>
          <p:cNvSpPr txBox="1">
            <a:spLocks noGrp="1"/>
          </p:cNvSpPr>
          <p:nvPr>
            <p:ph type="body" idx="4294967295"/>
          </p:nvPr>
        </p:nvSpPr>
        <p:spPr>
          <a:xfrm>
            <a:off x="143768" y="971525"/>
            <a:ext cx="9721080" cy="54608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marL="87313" lvl="0" indent="0" algn="l">
              <a:buNone/>
            </a:pPr>
            <a:r>
              <a:rPr lang="es-ES" sz="2800" dirty="0" err="1">
                <a:solidFill>
                  <a:schemeClr val="bg1"/>
                </a:solidFill>
                <a:latin typeface="Andalus" pitchFamily="18" charset="-78"/>
                <a:cs typeface="Andalus" pitchFamily="18" charset="-78"/>
              </a:rPr>
              <a:t>With</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the</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victory</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peaceful</a:t>
            </a:r>
            <a:r>
              <a:rPr lang="es-ES" sz="2800" dirty="0">
                <a:solidFill>
                  <a:schemeClr val="bg1"/>
                </a:solidFill>
                <a:latin typeface="Andalus" pitchFamily="18" charset="-78"/>
                <a:cs typeface="Andalus" pitchFamily="18" charset="-78"/>
              </a:rPr>
              <a:t> times </a:t>
            </a:r>
            <a:r>
              <a:rPr lang="es-ES" sz="2800" dirty="0" err="1">
                <a:solidFill>
                  <a:schemeClr val="bg1"/>
                </a:solidFill>
                <a:latin typeface="Andalus" pitchFamily="18" charset="-78"/>
                <a:cs typeface="Andalus" pitchFamily="18" charset="-78"/>
              </a:rPr>
              <a:t>didn’t</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arrive</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there</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were</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many</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repressive</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laws</a:t>
            </a:r>
            <a:r>
              <a:rPr lang="es-ES" sz="2800" dirty="0">
                <a:solidFill>
                  <a:schemeClr val="bg1"/>
                </a:solidFill>
                <a:latin typeface="Andalus" pitchFamily="18" charset="-78"/>
                <a:cs typeface="Andalus" pitchFamily="18" charset="-78"/>
              </a:rPr>
              <a:t> and </a:t>
            </a:r>
            <a:r>
              <a:rPr lang="es-ES" sz="2800" dirty="0" err="1">
                <a:solidFill>
                  <a:schemeClr val="bg1"/>
                </a:solidFill>
                <a:latin typeface="Andalus" pitchFamily="18" charset="-78"/>
                <a:cs typeface="Andalus" pitchFamily="18" charset="-78"/>
              </a:rPr>
              <a:t>courts</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It</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was</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established</a:t>
            </a:r>
            <a:r>
              <a:rPr lang="es-ES" sz="2800" dirty="0">
                <a:solidFill>
                  <a:schemeClr val="bg1"/>
                </a:solidFill>
                <a:latin typeface="Andalus" pitchFamily="18" charset="-78"/>
                <a:cs typeface="Andalus" pitchFamily="18" charset="-78"/>
              </a:rPr>
              <a:t> a legal and moral </a:t>
            </a:r>
            <a:r>
              <a:rPr lang="es-ES" sz="2800" dirty="0" err="1">
                <a:solidFill>
                  <a:schemeClr val="bg1"/>
                </a:solidFill>
                <a:latin typeface="Andalus" pitchFamily="18" charset="-78"/>
                <a:cs typeface="Andalus" pitchFamily="18" charset="-78"/>
              </a:rPr>
              <a:t>context</a:t>
            </a:r>
            <a:r>
              <a:rPr lang="es-ES" sz="2800" dirty="0">
                <a:solidFill>
                  <a:schemeClr val="bg1"/>
                </a:solidFill>
                <a:latin typeface="Andalus" pitchFamily="18" charset="-78"/>
                <a:cs typeface="Andalus" pitchFamily="18" charset="-78"/>
              </a:rPr>
              <a:t> of </a:t>
            </a:r>
            <a:r>
              <a:rPr lang="es-ES" sz="2800" dirty="0" err="1">
                <a:solidFill>
                  <a:schemeClr val="bg1"/>
                </a:solidFill>
                <a:latin typeface="Andalus" pitchFamily="18" charset="-78"/>
                <a:cs typeface="Andalus" pitchFamily="18" charset="-78"/>
              </a:rPr>
              <a:t>repression</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a:t>
            </a:r>
            <a:r>
              <a:rPr lang="es-ES" sz="2800" b="1" dirty="0" err="1">
                <a:solidFill>
                  <a:schemeClr val="bg1"/>
                </a:solidFill>
                <a:latin typeface="Andalus" pitchFamily="18" charset="-78"/>
                <a:cs typeface="Andalus" pitchFamily="18" charset="-78"/>
              </a:rPr>
              <a:t>thousands</a:t>
            </a:r>
            <a:r>
              <a:rPr lang="es-ES" sz="2800" b="1"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exiled</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- 150.000 </a:t>
            </a:r>
            <a:r>
              <a:rPr lang="es-ES" sz="2800" dirty="0" err="1">
                <a:solidFill>
                  <a:schemeClr val="bg1"/>
                </a:solidFill>
                <a:latin typeface="Andalus" pitchFamily="18" charset="-78"/>
                <a:cs typeface="Andalus" pitchFamily="18" charset="-78"/>
              </a:rPr>
              <a:t>executed</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by</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firearm</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- 30.000 </a:t>
            </a:r>
            <a:r>
              <a:rPr lang="es-ES" sz="2800" dirty="0" err="1">
                <a:solidFill>
                  <a:schemeClr val="bg1"/>
                </a:solidFill>
                <a:latin typeface="Andalus" pitchFamily="18" charset="-78"/>
                <a:cs typeface="Andalus" pitchFamily="18" charset="-78"/>
              </a:rPr>
              <a:t>missing</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- 500.000 </a:t>
            </a:r>
            <a:r>
              <a:rPr lang="es-ES" sz="2800" dirty="0" err="1">
                <a:solidFill>
                  <a:schemeClr val="bg1"/>
                </a:solidFill>
                <a:latin typeface="Andalus" pitchFamily="18" charset="-78"/>
                <a:cs typeface="Andalus" pitchFamily="18" charset="-78"/>
              </a:rPr>
              <a:t>shut</a:t>
            </a:r>
            <a:r>
              <a:rPr lang="es-ES" sz="2800" dirty="0">
                <a:solidFill>
                  <a:schemeClr val="bg1"/>
                </a:solidFill>
                <a:latin typeface="Andalus" pitchFamily="18" charset="-78"/>
                <a:cs typeface="Andalus" pitchFamily="18" charset="-78"/>
              </a:rPr>
              <a:t> in 118 </a:t>
            </a:r>
            <a:r>
              <a:rPr lang="es-ES" sz="2800" dirty="0" err="1">
                <a:solidFill>
                  <a:schemeClr val="bg1"/>
                </a:solidFill>
                <a:latin typeface="Andalus" pitchFamily="18" charset="-78"/>
                <a:cs typeface="Andalus" pitchFamily="18" charset="-78"/>
              </a:rPr>
              <a:t>work</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camps</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a:t>
            </a:r>
            <a:r>
              <a:rPr lang="es-ES" sz="2800" b="1" dirty="0">
                <a:solidFill>
                  <a:schemeClr val="bg1"/>
                </a:solidFill>
                <a:latin typeface="Andalus" pitchFamily="18" charset="-78"/>
                <a:cs typeface="Andalus" pitchFamily="18" charset="-78"/>
              </a:rPr>
              <a:t>90.000</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prisioners</a:t>
            </a:r>
            <a:r>
              <a:rPr lang="es-ES" sz="2800" dirty="0">
                <a:solidFill>
                  <a:schemeClr val="bg1"/>
                </a:solidFill>
                <a:latin typeface="Andalus" pitchFamily="18" charset="-78"/>
                <a:cs typeface="Andalus" pitchFamily="18" charset="-78"/>
              </a:rPr>
              <a:t> in 119 </a:t>
            </a:r>
            <a:r>
              <a:rPr lang="es-ES" sz="2800" dirty="0" err="1">
                <a:solidFill>
                  <a:schemeClr val="bg1"/>
                </a:solidFill>
                <a:latin typeface="Andalus" pitchFamily="18" charset="-78"/>
                <a:cs typeface="Andalus" pitchFamily="18" charset="-78"/>
              </a:rPr>
              <a:t>squads</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a:t>
            </a:r>
            <a:r>
              <a:rPr lang="es-ES" sz="2800" b="1" dirty="0" err="1">
                <a:solidFill>
                  <a:schemeClr val="bg1"/>
                </a:solidFill>
                <a:latin typeface="Andalus" pitchFamily="18" charset="-78"/>
                <a:cs typeface="Andalus" pitchFamily="18" charset="-78"/>
              </a:rPr>
              <a:t>repression</a:t>
            </a:r>
            <a:r>
              <a:rPr lang="es-ES" sz="2800" b="1" dirty="0">
                <a:solidFill>
                  <a:schemeClr val="bg1"/>
                </a:solidFill>
                <a:latin typeface="Andalus" pitchFamily="18" charset="-78"/>
                <a:cs typeface="Andalus" pitchFamily="18" charset="-78"/>
              </a:rPr>
              <a:t> of </a:t>
            </a:r>
            <a:r>
              <a:rPr lang="es-ES" sz="2800" b="1" dirty="0" err="1">
                <a:solidFill>
                  <a:schemeClr val="bg1"/>
                </a:solidFill>
                <a:latin typeface="Andalus" pitchFamily="18" charset="-78"/>
                <a:cs typeface="Andalus" pitchFamily="18" charset="-78"/>
              </a:rPr>
              <a:t>race</a:t>
            </a:r>
            <a:r>
              <a:rPr lang="es-ES" sz="2800" b="1" dirty="0">
                <a:solidFill>
                  <a:schemeClr val="bg1"/>
                </a:solidFill>
                <a:latin typeface="Andalus" pitchFamily="18" charset="-78"/>
                <a:cs typeface="Andalus" pitchFamily="18" charset="-78"/>
              </a:rPr>
              <a:t>,</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accompanied</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by</a:t>
            </a:r>
            <a:r>
              <a:rPr lang="es-ES" sz="2800" dirty="0">
                <a:solidFill>
                  <a:schemeClr val="bg1"/>
                </a:solidFill>
                <a:latin typeface="Andalus" pitchFamily="18" charset="-78"/>
                <a:cs typeface="Andalus" pitchFamily="18" charset="-78"/>
              </a:rPr>
              <a:t> a social </a:t>
            </a:r>
            <a:r>
              <a:rPr lang="es-ES" sz="2800" dirty="0" err="1">
                <a:solidFill>
                  <a:schemeClr val="bg1"/>
                </a:solidFill>
                <a:latin typeface="Andalus" pitchFamily="18" charset="-78"/>
                <a:cs typeface="Andalus" pitchFamily="18" charset="-78"/>
              </a:rPr>
              <a:t>climate</a:t>
            </a:r>
            <a:r>
              <a:rPr lang="es-ES" sz="2800" dirty="0">
                <a:solidFill>
                  <a:schemeClr val="bg1"/>
                </a:solidFill>
                <a:latin typeface="Andalus" pitchFamily="18" charset="-78"/>
                <a:cs typeface="Andalus" pitchFamily="18" charset="-78"/>
              </a:rPr>
              <a:t> set in </a:t>
            </a:r>
            <a:r>
              <a:rPr lang="es-ES" sz="2800" dirty="0" err="1">
                <a:solidFill>
                  <a:schemeClr val="bg1"/>
                </a:solidFill>
                <a:latin typeface="Andalus" pitchFamily="18" charset="-78"/>
                <a:cs typeface="Andalus" pitchFamily="18" charset="-78"/>
              </a:rPr>
              <a:t>chauvinism</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with</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robbery</a:t>
            </a:r>
            <a:r>
              <a:rPr lang="es-ES" sz="2800" dirty="0">
                <a:solidFill>
                  <a:schemeClr val="bg1"/>
                </a:solidFill>
                <a:latin typeface="Andalus" pitchFamily="18" charset="-78"/>
                <a:cs typeface="Andalus" pitchFamily="18" charset="-78"/>
              </a:rPr>
              <a:t> of </a:t>
            </a:r>
            <a:r>
              <a:rPr lang="es-ES" sz="2800" dirty="0" err="1">
                <a:solidFill>
                  <a:schemeClr val="bg1"/>
                </a:solidFill>
                <a:latin typeface="Andalus" pitchFamily="18" charset="-78"/>
                <a:cs typeface="Andalus" pitchFamily="18" charset="-78"/>
              </a:rPr>
              <a:t>children</a:t>
            </a:r>
            <a:r>
              <a:rPr lang="es-ES" sz="2800" dirty="0">
                <a:solidFill>
                  <a:schemeClr val="bg1"/>
                </a:solidFill>
                <a:latin typeface="Andalus" pitchFamily="18" charset="-78"/>
                <a:cs typeface="Andalus" pitchFamily="18" charset="-78"/>
              </a:rPr>
              <a:t> in </a:t>
            </a:r>
            <a:r>
              <a:rPr lang="es-ES" sz="2800" dirty="0" err="1">
                <a:solidFill>
                  <a:schemeClr val="bg1"/>
                </a:solidFill>
                <a:latin typeface="Andalus" pitchFamily="18" charset="-78"/>
                <a:cs typeface="Andalus" pitchFamily="18" charset="-78"/>
              </a:rPr>
              <a:t>female</a:t>
            </a: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prisions</a:t>
            </a:r>
            <a:r>
              <a:rPr lang="es-ES" sz="2800" dirty="0">
                <a:solidFill>
                  <a:schemeClr val="bg1"/>
                </a:solidFill>
                <a:latin typeface="Andalus" pitchFamily="18" charset="-78"/>
                <a:cs typeface="Andalus" pitchFamily="18" charset="-78"/>
              </a:rPr>
              <a:t>.</a:t>
            </a:r>
          </a:p>
          <a:p>
            <a:pPr lvl="0" algn="l">
              <a:buNone/>
            </a:pPr>
            <a:r>
              <a:rPr lang="es-ES" sz="2800" dirty="0">
                <a:solidFill>
                  <a:schemeClr val="bg1"/>
                </a:solidFill>
                <a:latin typeface="Andalus" pitchFamily="18" charset="-78"/>
                <a:cs typeface="Andalus" pitchFamily="18" charset="-78"/>
              </a:rPr>
              <a:t>- </a:t>
            </a:r>
            <a:r>
              <a:rPr lang="es-ES" sz="2800" dirty="0" err="1">
                <a:solidFill>
                  <a:schemeClr val="bg1"/>
                </a:solidFill>
                <a:latin typeface="Andalus" pitchFamily="18" charset="-78"/>
                <a:cs typeface="Andalus" pitchFamily="18" charset="-78"/>
              </a:rPr>
              <a:t>solid</a:t>
            </a:r>
            <a:r>
              <a:rPr lang="es-ES" sz="2800" dirty="0">
                <a:solidFill>
                  <a:schemeClr val="bg1"/>
                </a:solidFill>
                <a:latin typeface="Andalus" pitchFamily="18" charset="-78"/>
                <a:cs typeface="Andalus" pitchFamily="18" charset="-78"/>
              </a:rPr>
              <a:t> culture of </a:t>
            </a:r>
            <a:r>
              <a:rPr lang="es-ES" sz="2800" b="1" dirty="0" err="1">
                <a:solidFill>
                  <a:schemeClr val="bg1"/>
                </a:solidFill>
                <a:latin typeface="Andalus" pitchFamily="18" charset="-78"/>
                <a:cs typeface="Andalus" pitchFamily="18" charset="-78"/>
              </a:rPr>
              <a:t>silence</a:t>
            </a:r>
            <a:r>
              <a:rPr lang="es-ES" sz="2800" b="1" dirty="0">
                <a:solidFill>
                  <a:schemeClr val="bg1"/>
                </a:solidFill>
                <a:latin typeface="Andalus" pitchFamily="18" charset="-78"/>
                <a:cs typeface="Andalus" pitchFamily="18" charset="-78"/>
              </a:rPr>
              <a:t> and terror.</a:t>
            </a:r>
          </a:p>
        </p:txBody>
      </p:sp>
      <p:pic>
        <p:nvPicPr>
          <p:cNvPr id="4" name="Shape 210"/>
          <p:cNvPicPr>
            <a:picLocks noChangeAspect="1"/>
          </p:cNvPicPr>
          <p:nvPr/>
        </p:nvPicPr>
        <p:blipFill>
          <a:blip r:embed="rId3">
            <a:lum/>
            <a:alphaModFix/>
          </a:blip>
          <a:srcRect/>
          <a:stretch>
            <a:fillRect/>
          </a:stretch>
        </p:blipFill>
        <p:spPr>
          <a:xfrm>
            <a:off x="6192440" y="2195965"/>
            <a:ext cx="3528000" cy="273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2161360" y="-324619"/>
            <a:ext cx="9071640" cy="100680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br>
              <a:rPr lang="es-ES" sz="4800" dirty="0">
                <a:solidFill>
                  <a:srgbClr val="000000"/>
                </a:solidFill>
                <a:cs typeface="Arial" pitchFamily="2"/>
              </a:rPr>
            </a:br>
            <a:r>
              <a:rPr lang="es-ES" sz="4800" b="1" i="1" u="sng" dirty="0">
                <a:solidFill>
                  <a:srgbClr val="804C19"/>
                </a:solidFill>
                <a:effectLst>
                  <a:outerShdw dist="17961" dir="2700000">
                    <a:scrgbClr r="0" g="0" b="0"/>
                  </a:outerShdw>
                </a:effectLst>
                <a:latin typeface="Arial" pitchFamily="34" charset="0"/>
                <a:cs typeface="Arial" pitchFamily="34" charset="0"/>
              </a:rPr>
              <a:t>SPANISH FASCISM</a:t>
            </a:r>
          </a:p>
        </p:txBody>
      </p:sp>
      <p:sp>
        <p:nvSpPr>
          <p:cNvPr id="3" name="2 Marcador de texto"/>
          <p:cNvSpPr txBox="1">
            <a:spLocks noGrp="1"/>
          </p:cNvSpPr>
          <p:nvPr>
            <p:ph type="body" idx="4294967295"/>
          </p:nvPr>
        </p:nvSpPr>
        <p:spPr>
          <a:xfrm>
            <a:off x="143768" y="1043533"/>
            <a:ext cx="9793088" cy="4989240"/>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l">
              <a:buNone/>
            </a:pPr>
            <a:r>
              <a:rPr lang="es-ES" dirty="0" err="1">
                <a:solidFill>
                  <a:srgbClr val="FFFFFF"/>
                </a:solidFill>
                <a:latin typeface="Andalus" pitchFamily="18" charset="-78"/>
                <a:cs typeface="Andalus" pitchFamily="18" charset="-78"/>
              </a:rPr>
              <a:t>There</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were</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different</a:t>
            </a:r>
            <a:r>
              <a:rPr lang="es-ES" dirty="0">
                <a:solidFill>
                  <a:srgbClr val="FFFFFF"/>
                </a:solidFill>
                <a:latin typeface="Andalus" pitchFamily="18" charset="-78"/>
                <a:cs typeface="Andalus" pitchFamily="18" charset="-78"/>
              </a:rPr>
              <a:t> disputes:</a:t>
            </a:r>
          </a:p>
          <a:p>
            <a:pPr lvl="0" algn="l">
              <a:buClr>
                <a:schemeClr val="bg1"/>
              </a:buClr>
              <a:buSzPct val="80000"/>
              <a:buFont typeface="Arial" charset="0"/>
              <a:buChar char="•"/>
            </a:pPr>
            <a:r>
              <a:rPr lang="es-ES" dirty="0" err="1">
                <a:solidFill>
                  <a:srgbClr val="FFFFFF"/>
                </a:solidFill>
                <a:latin typeface="Andalus" pitchFamily="18" charset="-78"/>
                <a:cs typeface="Andalus" pitchFamily="18" charset="-78"/>
              </a:rPr>
              <a:t>Military</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conflict</a:t>
            </a:r>
            <a:r>
              <a:rPr lang="es-ES" dirty="0">
                <a:solidFill>
                  <a:srgbClr val="FFFFFF"/>
                </a:solidFill>
                <a:latin typeface="Andalus" pitchFamily="18" charset="-78"/>
                <a:cs typeface="Andalus" pitchFamily="18" charset="-78"/>
              </a:rPr>
              <a:t>.</a:t>
            </a:r>
          </a:p>
          <a:p>
            <a:pPr lvl="0" algn="l">
              <a:buClr>
                <a:schemeClr val="bg1"/>
              </a:buClr>
              <a:buSzPct val="80000"/>
              <a:buFont typeface="Arial" charset="0"/>
              <a:buChar char="•"/>
            </a:pPr>
            <a:r>
              <a:rPr lang="es-ES" dirty="0" err="1">
                <a:solidFill>
                  <a:srgbClr val="FFFFFF"/>
                </a:solidFill>
                <a:latin typeface="Andalus" pitchFamily="18" charset="-78"/>
                <a:cs typeface="Andalus" pitchFamily="18" charset="-78"/>
              </a:rPr>
              <a:t>Class</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war</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between</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different</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conceptions</a:t>
            </a:r>
            <a:r>
              <a:rPr lang="es-ES" dirty="0">
                <a:solidFill>
                  <a:srgbClr val="FFFFFF"/>
                </a:solidFill>
                <a:latin typeface="Andalus" pitchFamily="18" charset="-78"/>
                <a:cs typeface="Andalus" pitchFamily="18" charset="-78"/>
              </a:rPr>
              <a:t> of social </a:t>
            </a:r>
            <a:r>
              <a:rPr lang="es-ES" dirty="0" err="1">
                <a:solidFill>
                  <a:srgbClr val="FFFFFF"/>
                </a:solidFill>
                <a:latin typeface="Andalus" pitchFamily="18" charset="-78"/>
                <a:cs typeface="Andalus" pitchFamily="18" charset="-78"/>
              </a:rPr>
              <a:t>order</a:t>
            </a:r>
            <a:r>
              <a:rPr lang="es-ES" dirty="0">
                <a:solidFill>
                  <a:srgbClr val="FFFFFF"/>
                </a:solidFill>
                <a:latin typeface="Andalus" pitchFamily="18" charset="-78"/>
                <a:cs typeface="Andalus" pitchFamily="18" charset="-78"/>
              </a:rPr>
              <a:t>.</a:t>
            </a:r>
          </a:p>
          <a:p>
            <a:pPr lvl="0" algn="l">
              <a:buClr>
                <a:schemeClr val="bg1"/>
              </a:buClr>
              <a:buSzPct val="80000"/>
              <a:buFont typeface="Arial" charset="0"/>
              <a:buChar char="•"/>
            </a:pPr>
            <a:r>
              <a:rPr lang="es-ES" dirty="0" err="1">
                <a:solidFill>
                  <a:srgbClr val="FFFFFF"/>
                </a:solidFill>
                <a:latin typeface="Andalus" pitchFamily="18" charset="-78"/>
                <a:cs typeface="Andalus" pitchFamily="18" charset="-78"/>
              </a:rPr>
              <a:t>Religious</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war</a:t>
            </a:r>
            <a:r>
              <a:rPr lang="es-ES" dirty="0">
                <a:solidFill>
                  <a:srgbClr val="FFFFFF"/>
                </a:solidFill>
                <a:latin typeface="Andalus" pitchFamily="18" charset="-78"/>
                <a:cs typeface="Andalus" pitchFamily="18" charset="-78"/>
              </a:rPr>
              <a:t>.</a:t>
            </a:r>
          </a:p>
          <a:p>
            <a:pPr lvl="0" algn="l">
              <a:buClr>
                <a:schemeClr val="bg1"/>
              </a:buClr>
              <a:buSzPct val="80000"/>
              <a:buFont typeface="Arial" charset="0"/>
              <a:buChar char="•"/>
            </a:pPr>
            <a:r>
              <a:rPr lang="es-ES" dirty="0" err="1">
                <a:solidFill>
                  <a:srgbClr val="FFFFFF"/>
                </a:solidFill>
                <a:latin typeface="Andalus" pitchFamily="18" charset="-78"/>
                <a:cs typeface="Andalus" pitchFamily="18" charset="-78"/>
              </a:rPr>
              <a:t>War</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between</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the</a:t>
            </a:r>
            <a:r>
              <a:rPr lang="es-ES" dirty="0">
                <a:solidFill>
                  <a:srgbClr val="FFFFFF"/>
                </a:solidFill>
                <a:latin typeface="Andalus" pitchFamily="18" charset="-78"/>
                <a:cs typeface="Andalus" pitchFamily="18" charset="-78"/>
              </a:rPr>
              <a:t> ideas of “</a:t>
            </a:r>
            <a:r>
              <a:rPr lang="es-ES" dirty="0" err="1">
                <a:solidFill>
                  <a:srgbClr val="FFFFFF"/>
                </a:solidFill>
                <a:latin typeface="Andalus" pitchFamily="18" charset="-78"/>
                <a:cs typeface="Andalus" pitchFamily="18" charset="-78"/>
              </a:rPr>
              <a:t>homeland</a:t>
            </a:r>
            <a:r>
              <a:rPr lang="es-ES" dirty="0">
                <a:solidFill>
                  <a:srgbClr val="FFFFFF"/>
                </a:solidFill>
                <a:latin typeface="Andalus" pitchFamily="18" charset="-78"/>
                <a:cs typeface="Andalus" pitchFamily="18" charset="-78"/>
              </a:rPr>
              <a:t>” and “</a:t>
            </a:r>
            <a:r>
              <a:rPr lang="es-ES" dirty="0" err="1">
                <a:solidFill>
                  <a:srgbClr val="FFFFFF"/>
                </a:solidFill>
                <a:latin typeface="Andalus" pitchFamily="18" charset="-78"/>
                <a:cs typeface="Andalus" pitchFamily="18" charset="-78"/>
              </a:rPr>
              <a:t>nation</a:t>
            </a:r>
            <a:r>
              <a:rPr lang="es-ES" dirty="0">
                <a:solidFill>
                  <a:srgbClr val="FFFFFF"/>
                </a:solidFill>
                <a:latin typeface="Andalus" pitchFamily="18" charset="-78"/>
                <a:cs typeface="Andalus" pitchFamily="18" charset="-78"/>
              </a:rPr>
              <a:t>”.</a:t>
            </a:r>
          </a:p>
          <a:p>
            <a:pPr lvl="0" algn="l">
              <a:buClr>
                <a:schemeClr val="bg1"/>
              </a:buClr>
              <a:buSzPct val="80000"/>
              <a:buFont typeface="Arial" charset="0"/>
              <a:buChar char="•"/>
            </a:pPr>
            <a:r>
              <a:rPr lang="es-ES" dirty="0" err="1">
                <a:solidFill>
                  <a:srgbClr val="FFFFFF"/>
                </a:solidFill>
                <a:latin typeface="Andalus" pitchFamily="18" charset="-78"/>
                <a:cs typeface="Andalus" pitchFamily="18" charset="-78"/>
              </a:rPr>
              <a:t>War</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between</a:t>
            </a:r>
            <a:r>
              <a:rPr lang="es-ES" dirty="0">
                <a:solidFill>
                  <a:srgbClr val="FFFFFF"/>
                </a:solidFill>
                <a:latin typeface="Andalus" pitchFamily="18" charset="-78"/>
                <a:cs typeface="Andalus" pitchFamily="18" charset="-78"/>
              </a:rPr>
              <a:t> </a:t>
            </a:r>
            <a:r>
              <a:rPr lang="es-ES" dirty="0" err="1">
                <a:solidFill>
                  <a:srgbClr val="FFFFFF"/>
                </a:solidFill>
                <a:latin typeface="Andalus" pitchFamily="18" charset="-78"/>
                <a:cs typeface="Andalus" pitchFamily="18" charset="-78"/>
              </a:rPr>
              <a:t>the</a:t>
            </a:r>
            <a:r>
              <a:rPr lang="es-ES" dirty="0">
                <a:solidFill>
                  <a:srgbClr val="FFFFFF"/>
                </a:solidFill>
                <a:latin typeface="Andalus" pitchFamily="18" charset="-78"/>
                <a:cs typeface="Andalus" pitchFamily="18" charset="-78"/>
              </a:rPr>
              <a:t> ideas of </a:t>
            </a:r>
            <a:r>
              <a:rPr lang="es-ES" dirty="0" err="1">
                <a:solidFill>
                  <a:srgbClr val="FFFFFF"/>
                </a:solidFill>
                <a:latin typeface="Andalus" pitchFamily="18" charset="-78"/>
                <a:cs typeface="Andalus" pitchFamily="18" charset="-78"/>
              </a:rPr>
              <a:t>communism</a:t>
            </a:r>
            <a:r>
              <a:rPr lang="es-ES" dirty="0">
                <a:solidFill>
                  <a:srgbClr val="FFFFFF"/>
                </a:solidFill>
                <a:latin typeface="Andalus" pitchFamily="18" charset="-78"/>
                <a:cs typeface="Andalus" pitchFamily="18" charset="-78"/>
              </a:rPr>
              <a:t> and </a:t>
            </a:r>
            <a:r>
              <a:rPr lang="es-ES" dirty="0" err="1">
                <a:solidFill>
                  <a:srgbClr val="FFFFFF"/>
                </a:solidFill>
                <a:latin typeface="Andalus" pitchFamily="18" charset="-78"/>
                <a:cs typeface="Andalus" pitchFamily="18" charset="-78"/>
              </a:rPr>
              <a:t>capitalism</a:t>
            </a:r>
            <a:r>
              <a:rPr lang="es-ES" dirty="0">
                <a:solidFill>
                  <a:srgbClr val="FFFFFF"/>
                </a:solidFill>
                <a:latin typeface="Andalus" pitchFamily="18" charset="-78"/>
                <a:cs typeface="Andalus" pitchFamily="18" charset="-78"/>
              </a:rPr>
              <a:t>.</a:t>
            </a:r>
          </a:p>
          <a:p>
            <a:pPr lvl="0" algn="l">
              <a:buNone/>
            </a:pPr>
            <a:endParaRPr lang="es-ES" dirty="0">
              <a:solidFill>
                <a:srgbClr val="FFFFFF"/>
              </a:solidFill>
              <a:latin typeface="Andalus" pitchFamily="18" charset="-78"/>
              <a:cs typeface="Andalus" pitchFamily="18" charset="-78"/>
            </a:endParaRPr>
          </a:p>
          <a:p>
            <a:pPr lvl="0" algn="ctr">
              <a:buNone/>
            </a:pPr>
            <a:r>
              <a:rPr lang="es-ES" dirty="0">
                <a:solidFill>
                  <a:srgbClr val="FFFFFF"/>
                </a:solidFill>
                <a:latin typeface="Andalus" pitchFamily="18" charset="-78"/>
                <a:cs typeface="Andalus" pitchFamily="18" charset="-78"/>
              </a:rPr>
              <a:t> </a:t>
            </a:r>
            <a:r>
              <a:rPr lang="es-ES" sz="4000" dirty="0" err="1">
                <a:solidFill>
                  <a:srgbClr val="FFFFFF"/>
                </a:solidFill>
                <a:latin typeface="Andalus" pitchFamily="18" charset="-78"/>
                <a:cs typeface="Andalus" pitchFamily="18" charset="-78"/>
              </a:rPr>
              <a:t>Battlefield</a:t>
            </a:r>
            <a:r>
              <a:rPr lang="es-ES" sz="4000" dirty="0">
                <a:solidFill>
                  <a:srgbClr val="FFFFFF"/>
                </a:solidFill>
                <a:latin typeface="Andalus" pitchFamily="18" charset="-78"/>
                <a:cs typeface="Andalus" pitchFamily="18" charset="-78"/>
              </a:rPr>
              <a:t> of </a:t>
            </a:r>
            <a:r>
              <a:rPr lang="es-ES" sz="4000" dirty="0" err="1">
                <a:solidFill>
                  <a:srgbClr val="FFFFFF"/>
                </a:solidFill>
                <a:latin typeface="Andalus" pitchFamily="18" charset="-78"/>
                <a:cs typeface="Andalus" pitchFamily="18" charset="-78"/>
              </a:rPr>
              <a:t>fascism</a:t>
            </a:r>
            <a:r>
              <a:rPr lang="es-ES" sz="4000" dirty="0">
                <a:solidFill>
                  <a:srgbClr val="FFFFFF"/>
                </a:solidFill>
                <a:latin typeface="Andalus" pitchFamily="18" charset="-78"/>
                <a:cs typeface="Andalus" pitchFamily="18" charset="-78"/>
              </a:rPr>
              <a:t>, </a:t>
            </a:r>
            <a:r>
              <a:rPr lang="es-ES" sz="4000" dirty="0" err="1">
                <a:solidFill>
                  <a:srgbClr val="FFFFFF"/>
                </a:solidFill>
                <a:latin typeface="Andalus" pitchFamily="18" charset="-78"/>
                <a:cs typeface="Andalus" pitchFamily="18" charset="-78"/>
              </a:rPr>
              <a:t>communism</a:t>
            </a:r>
            <a:r>
              <a:rPr lang="es-ES" sz="4000" dirty="0">
                <a:solidFill>
                  <a:srgbClr val="FFFFFF"/>
                </a:solidFill>
                <a:latin typeface="Andalus" pitchFamily="18" charset="-78"/>
                <a:cs typeface="Andalus" pitchFamily="18" charset="-78"/>
              </a:rPr>
              <a:t> and </a:t>
            </a:r>
            <a:r>
              <a:rPr lang="es-ES" sz="4000" dirty="0" err="1">
                <a:solidFill>
                  <a:srgbClr val="FFFFFF"/>
                </a:solidFill>
                <a:latin typeface="Andalus" pitchFamily="18" charset="-78"/>
                <a:cs typeface="Andalus" pitchFamily="18" charset="-78"/>
              </a:rPr>
              <a:t>international</a:t>
            </a:r>
            <a:r>
              <a:rPr lang="es-ES" sz="4000" dirty="0">
                <a:solidFill>
                  <a:srgbClr val="FFFFFF"/>
                </a:solidFill>
                <a:latin typeface="Andalus" pitchFamily="18" charset="-78"/>
                <a:cs typeface="Andalus" pitchFamily="18" charset="-78"/>
              </a:rPr>
              <a:t> </a:t>
            </a:r>
            <a:r>
              <a:rPr lang="es-ES" sz="4000" dirty="0" err="1">
                <a:solidFill>
                  <a:srgbClr val="FFFFFF"/>
                </a:solidFill>
                <a:latin typeface="Andalus" pitchFamily="18" charset="-78"/>
                <a:cs typeface="Andalus" pitchFamily="18" charset="-78"/>
              </a:rPr>
              <a:t>democracy</a:t>
            </a:r>
            <a:r>
              <a:rPr lang="es-ES" sz="4000" dirty="0">
                <a:solidFill>
                  <a:srgbClr val="FFFFFF"/>
                </a:solidFill>
                <a:latin typeface="Andalus" pitchFamily="18" charset="-78"/>
                <a:cs typeface="Andalus" pitchFamily="18" charset="-78"/>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72360" y="-11016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sz="4800" b="1" i="1" u="sng" dirty="0">
                <a:solidFill>
                  <a:srgbClr val="944794"/>
                </a:solidFill>
                <a:effectLst>
                  <a:outerShdw dist="17961" dir="2700000">
                    <a:scrgbClr r="0" g="0" b="0"/>
                  </a:outerShdw>
                </a:effectLst>
                <a:latin typeface="Arial" pitchFamily="34" charset="0"/>
                <a:cs typeface="Arial" pitchFamily="34" charset="0"/>
              </a:rPr>
              <a:t>TWO FACED SIDES</a:t>
            </a:r>
          </a:p>
        </p:txBody>
      </p:sp>
      <p:sp>
        <p:nvSpPr>
          <p:cNvPr id="3" name="2 Marcador de texto"/>
          <p:cNvSpPr txBox="1">
            <a:spLocks noGrp="1"/>
          </p:cNvSpPr>
          <p:nvPr>
            <p:ph type="body" idx="4294967295"/>
          </p:nvPr>
        </p:nvSpPr>
        <p:spPr>
          <a:xfrm>
            <a:off x="72360" y="1007999"/>
            <a:ext cx="9792488" cy="6395399"/>
          </a:xfrm>
        </p:spPr>
        <p:txBody>
          <a:bodyPr/>
          <a:lstStyle>
            <a:defPPr marL="432000" marR="0" lvl="0" indent="-324000">
              <a:spcBef>
                <a:spcPts val="0"/>
              </a:spcBef>
              <a:spcAft>
                <a:spcPts val="1414"/>
              </a:spcAft>
              <a:buSzPct val="45000"/>
              <a:buFont typeface="StarSymbol"/>
              <a:buNone/>
              <a:defRPr lang="es-E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s-E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75000"/>
              <a:buFont typeface="StarSymbol"/>
              <a:buChar char="–"/>
              <a:defRPr lang="es-E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45000"/>
              <a:buFont typeface="StarSymbol"/>
              <a:buChar char="●"/>
              <a:defRPr lang="es-E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75000"/>
              <a:buFont typeface="StarSymbol"/>
              <a:buChar char="–"/>
              <a:defRPr lang="es-E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s-ES" sz="2000" b="0" i="0" u="none" strike="noStrike" kern="1200">
                <a:ln>
                  <a:noFill/>
                </a:ln>
                <a:latin typeface="Arial" pitchFamily="18"/>
                <a:ea typeface="Microsoft YaHei" pitchFamily="2"/>
                <a:cs typeface="Mangal" pitchFamily="2"/>
              </a:defRPr>
            </a:lvl9pPr>
          </a:lstStyle>
          <a:p>
            <a:pPr lvl="0" algn="l">
              <a:buNone/>
            </a:pPr>
            <a:r>
              <a:rPr lang="es-ES" sz="2400" b="1" u="sng" dirty="0" err="1">
                <a:solidFill>
                  <a:schemeClr val="bg1"/>
                </a:solidFill>
                <a:effectLst>
                  <a:outerShdw dist="17961" dir="2700000">
                    <a:scrgbClr r="0" g="0" b="0"/>
                  </a:outerShdw>
                </a:effectLst>
                <a:latin typeface="Times New Roman"/>
                <a:cs typeface="Times New Roman"/>
              </a:rPr>
              <a:t>The</a:t>
            </a:r>
            <a:r>
              <a:rPr lang="es-ES" sz="2400" b="1" u="sng" dirty="0">
                <a:solidFill>
                  <a:schemeClr val="bg1"/>
                </a:solidFill>
                <a:effectLst>
                  <a:outerShdw dist="17961" dir="2700000">
                    <a:scrgbClr r="0" g="0" b="0"/>
                  </a:outerShdw>
                </a:effectLst>
                <a:latin typeface="Times New Roman"/>
                <a:cs typeface="Times New Roman"/>
              </a:rPr>
              <a:t> Republican </a:t>
            </a:r>
            <a:r>
              <a:rPr lang="es-ES" sz="2400" b="1" u="sng" dirty="0" err="1">
                <a:solidFill>
                  <a:schemeClr val="bg1"/>
                </a:solidFill>
                <a:effectLst>
                  <a:outerShdw dist="17961" dir="2700000">
                    <a:scrgbClr r="0" g="0" b="0"/>
                  </a:outerShdw>
                </a:effectLst>
                <a:latin typeface="Times New Roman"/>
                <a:cs typeface="Times New Roman"/>
              </a:rPr>
              <a:t>side</a:t>
            </a:r>
            <a:r>
              <a:rPr lang="es-ES" sz="2400" b="1" dirty="0">
                <a:solidFill>
                  <a:schemeClr val="bg1"/>
                </a:solidFill>
                <a:effectLst>
                  <a:outerShdw dist="17961" dir="2700000">
                    <a:scrgbClr r="0" g="0" b="0"/>
                  </a:outerShdw>
                </a:effectLst>
                <a:latin typeface="Times New Roman"/>
                <a:cs typeface="Times New Roman"/>
              </a:rPr>
              <a:t>:</a:t>
            </a:r>
          </a:p>
          <a:p>
            <a:pPr marL="87313" lvl="0" indent="0" algn="l">
              <a:buNone/>
            </a:pPr>
            <a:r>
              <a:rPr lang="es-ES" sz="2200" dirty="0" err="1">
                <a:solidFill>
                  <a:srgbClr val="FFFFFF"/>
                </a:solidFill>
                <a:latin typeface="Times New Roman"/>
                <a:cs typeface="Times New Roman"/>
              </a:rPr>
              <a:t>Several</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political</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ideologies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came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together</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to</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fight</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the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revolts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Those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included</a:t>
            </a:r>
            <a:r>
              <a:rPr lang="es-ES" sz="2200" dirty="0">
                <a:solidFill>
                  <a:srgbClr val="FFFFFF"/>
                </a:solidFill>
                <a:latin typeface="Times New Roman"/>
                <a:cs typeface="Times New Roman"/>
              </a:rPr>
              <a:t> constitucional </a:t>
            </a:r>
            <a:r>
              <a:rPr lang="es-ES" sz="2200" dirty="0" err="1">
                <a:solidFill>
                  <a:srgbClr val="FFFFFF"/>
                </a:solidFill>
                <a:latin typeface="Times New Roman"/>
                <a:cs typeface="Times New Roman"/>
              </a:rPr>
              <a:t>democrats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progressives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peripheral</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nationalists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socialists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communists</a:t>
            </a:r>
            <a:r>
              <a:rPr lang="es-ES" sz="2200" dirty="0">
                <a:solidFill>
                  <a:srgbClr val="FFFFFF"/>
                </a:solidFill>
                <a:latin typeface="Times New Roman"/>
                <a:cs typeface="Times New Roman"/>
              </a:rPr>
              <a:t> and </a:t>
            </a:r>
            <a:r>
              <a:rPr lang="es-ES" sz="2200" dirty="0" err="1">
                <a:solidFill>
                  <a:srgbClr val="FFFFFF"/>
                </a:solidFill>
                <a:latin typeface="Times New Roman"/>
                <a:cs typeface="Times New Roman"/>
              </a:rPr>
              <a:t>anarchist</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revolutionaries</a:t>
            </a:r>
            <a:r>
              <a:rPr lang="es-ES" sz="2200" dirty="0">
                <a:solidFill>
                  <a:srgbClr val="FFFFFF"/>
                </a:solidFill>
                <a:latin typeface="Times New Roman"/>
                <a:cs typeface="Times New Roman"/>
              </a:rPr>
              <a:t>. </a:t>
            </a:r>
          </a:p>
          <a:p>
            <a:pPr lvl="0" algn="l">
              <a:buNone/>
            </a:pPr>
            <a:r>
              <a:rPr lang="es-ES" sz="2200" dirty="0" err="1">
                <a:solidFill>
                  <a:srgbClr val="FFFFFF"/>
                </a:solidFill>
                <a:latin typeface="Times New Roman"/>
                <a:cs typeface="Times New Roman"/>
              </a:rPr>
              <a:t>Purposes</a:t>
            </a:r>
            <a:r>
              <a:rPr lang="es-ES" sz="2200" dirty="0">
                <a:solidFill>
                  <a:srgbClr val="FFFFFF"/>
                </a:solidFill>
                <a:latin typeface="Times New Roman"/>
                <a:cs typeface="Times New Roman"/>
              </a:rPr>
              <a:t>:</a:t>
            </a:r>
          </a:p>
          <a:p>
            <a:pPr lvl="0" algn="l">
              <a:buSzPct val="80000"/>
              <a:buFont typeface="Wingdings" pitchFamily="2" charset="2"/>
              <a:buChar char="§"/>
            </a:pPr>
            <a:r>
              <a:rPr lang="es-ES" sz="2200" dirty="0" err="1">
                <a:solidFill>
                  <a:srgbClr val="FFFFFF"/>
                </a:solidFill>
                <a:latin typeface="Times New Roman"/>
                <a:cs typeface="Times New Roman"/>
              </a:rPr>
              <a:t>Maintenance</a:t>
            </a:r>
            <a:r>
              <a:rPr lang="es-ES" sz="2200" dirty="0">
                <a:solidFill>
                  <a:srgbClr val="FFFFFF"/>
                </a:solidFill>
                <a:latin typeface="Times New Roman"/>
                <a:cs typeface="Times New Roman"/>
              </a:rPr>
              <a:t> of </a:t>
            </a:r>
            <a:r>
              <a:rPr lang="es-ES" sz="2200" dirty="0" err="1">
                <a:solidFill>
                  <a:srgbClr val="FFFFFF"/>
                </a:solidFill>
                <a:latin typeface="Times New Roman"/>
                <a:cs typeface="Times New Roman"/>
              </a:rPr>
              <a:t>multiparty</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parliamentary</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democracy</a:t>
            </a:r>
            <a:r>
              <a:rPr lang="es-ES" sz="2200" dirty="0">
                <a:solidFill>
                  <a:srgbClr val="FFFFFF"/>
                </a:solidFill>
                <a:latin typeface="Times New Roman"/>
                <a:cs typeface="Times New Roman"/>
              </a:rPr>
              <a:t>. </a:t>
            </a:r>
          </a:p>
          <a:p>
            <a:pPr lvl="0" algn="l">
              <a:buSzPct val="80000"/>
              <a:buFont typeface="Wingdings" pitchFamily="2" charset="2"/>
              <a:buChar char="§"/>
            </a:pPr>
            <a:r>
              <a:rPr lang="es-ES" sz="2200" dirty="0" err="1">
                <a:solidFill>
                  <a:srgbClr val="FFFFFF"/>
                </a:solidFill>
                <a:latin typeface="Times New Roman"/>
                <a:cs typeface="Times New Roman"/>
              </a:rPr>
              <a:t>Establishment</a:t>
            </a:r>
            <a:r>
              <a:rPr lang="es-ES" sz="2200" dirty="0">
                <a:solidFill>
                  <a:srgbClr val="FFFFFF"/>
                </a:solidFill>
                <a:latin typeface="Times New Roman"/>
                <a:cs typeface="Times New Roman"/>
              </a:rPr>
              <a:t> of a </a:t>
            </a:r>
            <a:r>
              <a:rPr lang="es-ES" sz="2200" dirty="0" err="1">
                <a:solidFill>
                  <a:srgbClr val="FFFFFF"/>
                </a:solidFill>
                <a:latin typeface="Times New Roman"/>
                <a:cs typeface="Times New Roman"/>
              </a:rPr>
              <a:t>socialist</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state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or</a:t>
            </a:r>
            <a:r>
              <a:rPr lang="es-ES" sz="2200" dirty="0">
                <a:solidFill>
                  <a:srgbClr val="FFFFFF"/>
                </a:solidFill>
                <a:latin typeface="Times New Roman"/>
                <a:cs typeface="Times New Roman"/>
              </a:rPr>
              <a:t> a </a:t>
            </a:r>
            <a:r>
              <a:rPr lang="es-ES" sz="2200" dirty="0" err="1">
                <a:solidFill>
                  <a:srgbClr val="FFFFFF"/>
                </a:solidFill>
                <a:latin typeface="Times New Roman"/>
                <a:cs typeface="Times New Roman"/>
              </a:rPr>
              <a:t>libertarian</a:t>
            </a:r>
            <a:r>
              <a:rPr lang="es-ES" sz="2200" dirty="0">
                <a:solidFill>
                  <a:srgbClr val="FFFFFF"/>
                </a:solidFill>
                <a:latin typeface="Times New Roman"/>
                <a:cs typeface="Times New Roman"/>
              </a:rPr>
              <a:t> social </a:t>
            </a:r>
            <a:r>
              <a:rPr lang="es-ES" sz="2200" dirty="0" err="1">
                <a:solidFill>
                  <a:srgbClr val="FFFFFF"/>
                </a:solidFill>
                <a:latin typeface="Times New Roman"/>
                <a:cs typeface="Times New Roman"/>
              </a:rPr>
              <a:t>revolution</a:t>
            </a:r>
            <a:r>
              <a:rPr lang="es-ES" sz="2200" dirty="0">
                <a:solidFill>
                  <a:srgbClr val="FFFFFF"/>
                </a:solidFill>
                <a:latin typeface="Times New Roman"/>
                <a:cs typeface="Times New Roman"/>
              </a:rPr>
              <a:t>.</a:t>
            </a:r>
          </a:p>
          <a:p>
            <a:pPr lvl="0" algn="l">
              <a:buNone/>
            </a:pPr>
            <a:r>
              <a:rPr lang="es-ES" sz="2400" b="1" u="sng" dirty="0" err="1">
                <a:solidFill>
                  <a:schemeClr val="bg1"/>
                </a:solidFill>
                <a:effectLst>
                  <a:outerShdw dist="17961" dir="2700000">
                    <a:scrgbClr r="0" g="0" b="0"/>
                  </a:outerShdw>
                </a:effectLst>
                <a:latin typeface="Times New Roman"/>
                <a:cs typeface="Times New Roman"/>
              </a:rPr>
              <a:t>The</a:t>
            </a:r>
            <a:r>
              <a:rPr lang="es-ES" sz="2400" b="1" u="sng" dirty="0">
                <a:solidFill>
                  <a:schemeClr val="bg1"/>
                </a:solidFill>
                <a:effectLst>
                  <a:outerShdw dist="17961" dir="2700000">
                    <a:scrgbClr r="0" g="0" b="0"/>
                  </a:outerShdw>
                </a:effectLst>
                <a:latin typeface="Times New Roman"/>
                <a:cs typeface="Times New Roman"/>
              </a:rPr>
              <a:t> </a:t>
            </a:r>
            <a:r>
              <a:rPr lang="es-ES" sz="2400" b="1" u="sng" dirty="0" err="1">
                <a:solidFill>
                  <a:schemeClr val="bg1"/>
                </a:solidFill>
                <a:effectLst>
                  <a:outerShdw dist="17961" dir="2700000">
                    <a:scrgbClr r="0" g="0" b="0"/>
                  </a:outerShdw>
                </a:effectLst>
                <a:latin typeface="Times New Roman"/>
                <a:cs typeface="Times New Roman"/>
              </a:rPr>
              <a:t>national</a:t>
            </a:r>
            <a:r>
              <a:rPr lang="es-ES" sz="2400" b="1" u="sng" dirty="0">
                <a:solidFill>
                  <a:schemeClr val="bg1"/>
                </a:solidFill>
                <a:effectLst>
                  <a:outerShdw dist="17961" dir="2700000">
                    <a:scrgbClr r="0" g="0" b="0"/>
                  </a:outerShdw>
                </a:effectLst>
                <a:latin typeface="Times New Roman"/>
                <a:cs typeface="Times New Roman"/>
              </a:rPr>
              <a:t> </a:t>
            </a:r>
            <a:r>
              <a:rPr lang="es-ES" sz="2400" b="1" u="sng" dirty="0" err="1">
                <a:solidFill>
                  <a:schemeClr val="bg1"/>
                </a:solidFill>
                <a:effectLst>
                  <a:outerShdw dist="17961" dir="2700000">
                    <a:scrgbClr r="0" g="0" b="0"/>
                  </a:outerShdw>
                </a:effectLst>
                <a:latin typeface="Times New Roman"/>
                <a:cs typeface="Times New Roman"/>
              </a:rPr>
              <a:t>side</a:t>
            </a:r>
            <a:r>
              <a:rPr lang="es-ES" sz="2400" b="1" u="sng" dirty="0">
                <a:solidFill>
                  <a:schemeClr val="bg1"/>
                </a:solidFill>
                <a:effectLst>
                  <a:outerShdw dist="17961" dir="2700000">
                    <a:scrgbClr r="0" g="0" b="0"/>
                  </a:outerShdw>
                </a:effectLst>
                <a:latin typeface="Times New Roman"/>
                <a:cs typeface="Times New Roman"/>
              </a:rPr>
              <a:t>:</a:t>
            </a:r>
          </a:p>
          <a:p>
            <a:pPr lvl="0" algn="l">
              <a:buNone/>
            </a:pPr>
            <a:r>
              <a:rPr lang="es-ES" sz="2200" dirty="0" err="1">
                <a:solidFill>
                  <a:srgbClr val="FFFFFF"/>
                </a:solidFill>
                <a:latin typeface="Times New Roman"/>
                <a:cs typeface="Times New Roman"/>
              </a:rPr>
              <a:t>Initially</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instituted</a:t>
            </a:r>
            <a:r>
              <a:rPr lang="es-ES" sz="2200" dirty="0">
                <a:solidFill>
                  <a:srgbClr val="FFFFFF"/>
                </a:solidFill>
                <a:latin typeface="Times New Roman"/>
                <a:cs typeface="Times New Roman"/>
              </a:rPr>
              <a:t> at </a:t>
            </a:r>
            <a:r>
              <a:rPr lang="es-ES" sz="2200" dirty="0" err="1">
                <a:solidFill>
                  <a:srgbClr val="FFFFFF"/>
                </a:solidFill>
                <a:latin typeface="Times New Roman"/>
                <a:cs typeface="Times New Roman"/>
              </a:rPr>
              <a:t>the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National</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Defense</a:t>
            </a:r>
            <a:r>
              <a:rPr lang="es-ES" sz="2200" dirty="0">
                <a:solidFill>
                  <a:srgbClr val="FFFFFF"/>
                </a:solidFill>
                <a:latin typeface="Times New Roman"/>
                <a:cs typeface="Times New Roman"/>
              </a:rPr>
              <a:t> Council, </a:t>
            </a:r>
            <a:r>
              <a:rPr lang="es-ES" sz="2200" dirty="0" err="1">
                <a:solidFill>
                  <a:srgbClr val="FFFFFF"/>
                </a:solidFill>
                <a:latin typeface="Times New Roman"/>
                <a:cs typeface="Times New Roman"/>
              </a:rPr>
              <a:t>it</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was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replaced</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by</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the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designation</a:t>
            </a:r>
            <a:r>
              <a:rPr lang="es-ES" sz="2200" dirty="0">
                <a:solidFill>
                  <a:srgbClr val="FFFFFF"/>
                </a:solidFill>
                <a:latin typeface="Times New Roman"/>
                <a:cs typeface="Times New Roman"/>
              </a:rPr>
              <a:t> of </a:t>
            </a:r>
            <a:r>
              <a:rPr lang="es-ES" sz="2200" dirty="0" err="1">
                <a:solidFill>
                  <a:srgbClr val="FFFFFF"/>
                </a:solidFill>
                <a:latin typeface="Times New Roman"/>
                <a:cs typeface="Times New Roman"/>
              </a:rPr>
              <a:t>the</a:t>
            </a:r>
            <a:r>
              <a:rPr lang="es-ES" sz="2200" dirty="0">
                <a:solidFill>
                  <a:srgbClr val="FFFFFF"/>
                </a:solidFill>
                <a:latin typeface="Times New Roman"/>
                <a:cs typeface="Times New Roman"/>
              </a:rPr>
              <a:t> General Francisco Franco as Head of </a:t>
            </a:r>
            <a:r>
              <a:rPr lang="es-ES" sz="2200" dirty="0" err="1">
                <a:solidFill>
                  <a:srgbClr val="FFFFFF"/>
                </a:solidFill>
                <a:latin typeface="Times New Roman"/>
                <a:cs typeface="Times New Roman"/>
              </a:rPr>
              <a:t>Government</a:t>
            </a:r>
            <a:r>
              <a:rPr lang="es-ES" sz="2200" dirty="0">
                <a:solidFill>
                  <a:srgbClr val="FFFFFF"/>
                </a:solidFill>
                <a:latin typeface="Times New Roman"/>
                <a:cs typeface="Times New Roman"/>
              </a:rPr>
              <a:t> and </a:t>
            </a:r>
            <a:r>
              <a:rPr lang="es-ES" sz="2200" dirty="0" err="1">
                <a:solidFill>
                  <a:srgbClr val="FFFFFF"/>
                </a:solidFill>
                <a:latin typeface="Times New Roman"/>
                <a:cs typeface="Times New Roman"/>
              </a:rPr>
              <a:t>State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It</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was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integrated</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by</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fascists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carlists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alfonsins</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monarchists</a:t>
            </a:r>
            <a:r>
              <a:rPr lang="es-ES" sz="2200" dirty="0">
                <a:solidFill>
                  <a:srgbClr val="FFFFFF"/>
                </a:solidFill>
                <a:latin typeface="Times New Roman"/>
                <a:cs typeface="Times New Roman"/>
              </a:rPr>
              <a:t> and </a:t>
            </a:r>
            <a:r>
              <a:rPr lang="es-ES" sz="2200" dirty="0" err="1">
                <a:solidFill>
                  <a:srgbClr val="FFFFFF"/>
                </a:solidFill>
                <a:latin typeface="Times New Roman"/>
                <a:cs typeface="Times New Roman"/>
              </a:rPr>
              <a:t>other</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conservative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groups</a:t>
            </a:r>
            <a:r>
              <a:rPr lang="es-ES" sz="2200" dirty="0">
                <a:solidFill>
                  <a:srgbClr val="FFFFFF"/>
                </a:solidFill>
                <a:latin typeface="Times New Roman"/>
                <a:cs typeface="Times New Roman"/>
              </a:rPr>
              <a:t>.</a:t>
            </a:r>
          </a:p>
          <a:p>
            <a:pPr lvl="0" algn="l">
              <a:buNone/>
            </a:pPr>
            <a:r>
              <a:rPr lang="es-ES" sz="2200" dirty="0" err="1">
                <a:solidFill>
                  <a:srgbClr val="FFFFFF"/>
                </a:solidFill>
                <a:latin typeface="Times New Roman"/>
                <a:cs typeface="Times New Roman"/>
              </a:rPr>
              <a:t>Purpose</a:t>
            </a:r>
            <a:r>
              <a:rPr lang="es-ES" sz="2200" dirty="0">
                <a:solidFill>
                  <a:srgbClr val="FFFFFF"/>
                </a:solidFill>
                <a:latin typeface="Times New Roman"/>
                <a:cs typeface="Times New Roman"/>
              </a:rPr>
              <a:t>:</a:t>
            </a:r>
          </a:p>
          <a:p>
            <a:pPr lvl="0" algn="l">
              <a:buSzPct val="80000"/>
              <a:buFont typeface="Wingdings" pitchFamily="2" charset="2"/>
              <a:buChar char="§"/>
            </a:pPr>
            <a:r>
              <a:rPr lang="es-ES" sz="2200" dirty="0">
                <a:solidFill>
                  <a:srgbClr val="FFFFFF"/>
                </a:solidFill>
                <a:latin typeface="Times New Roman"/>
                <a:cs typeface="Times New Roman"/>
              </a:rPr>
              <a:t>A new </a:t>
            </a:r>
            <a:r>
              <a:rPr lang="es-ES" sz="2200" dirty="0" err="1">
                <a:solidFill>
                  <a:srgbClr val="FFFFFF"/>
                </a:solidFill>
                <a:latin typeface="Times New Roman"/>
                <a:cs typeface="Times New Roman"/>
              </a:rPr>
              <a:t>system</a:t>
            </a:r>
            <a:r>
              <a:rPr lang="es-ES" sz="2200" dirty="0">
                <a:solidFill>
                  <a:srgbClr val="FFFFFF"/>
                </a:solidFill>
                <a:latin typeface="Times New Roman"/>
                <a:cs typeface="Times New Roman"/>
              </a:rPr>
              <a:t> of </a:t>
            </a:r>
            <a:r>
              <a:rPr lang="es-ES" sz="2200" dirty="0" err="1">
                <a:solidFill>
                  <a:srgbClr val="FFFFFF"/>
                </a:solidFill>
                <a:latin typeface="Times New Roman"/>
                <a:cs typeface="Times New Roman"/>
              </a:rPr>
              <a:t>totalitarian</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nationalism</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which</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later</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became</a:t>
            </a:r>
            <a:r>
              <a:rPr lang="es-ES" sz="2200" dirty="0">
                <a:solidFill>
                  <a:srgbClr val="FFFFFF"/>
                </a:solidFill>
                <a:latin typeface="Times New Roman"/>
                <a:cs typeface="Times New Roman"/>
              </a:rPr>
              <a:t> </a:t>
            </a:r>
            <a:r>
              <a:rPr lang="es-ES" sz="2200" dirty="0" err="1">
                <a:solidFill>
                  <a:srgbClr val="FFFFFF"/>
                </a:solidFill>
                <a:latin typeface="Times New Roman"/>
                <a:cs typeface="Times New Roman"/>
              </a:rPr>
              <a:t>Francoism</a:t>
            </a:r>
            <a:r>
              <a:rPr lang="es-ES" sz="2200" dirty="0">
                <a:solidFill>
                  <a:srgbClr val="FFFFFF"/>
                </a:solidFill>
                <a:latin typeface="Times New Roman"/>
                <a:cs typeface="Times New Roman"/>
              </a:rPr>
              <a:t>.</a:t>
            </a:r>
          </a:p>
          <a:p>
            <a:pPr marL="108000" lvl="0" indent="0" algn="l">
              <a:buNone/>
            </a:pPr>
            <a:r>
              <a:rPr lang="es-ES" sz="2400" dirty="0">
                <a:solidFill>
                  <a:srgbClr val="FFFFFF"/>
                </a:solidFill>
                <a:latin typeface="Times New Roman"/>
                <a:cs typeface="Times New Roman"/>
              </a:rPr>
              <a:t> </a:t>
            </a:r>
            <a:br>
              <a:rPr lang="es-ES" sz="1400" dirty="0">
                <a:solidFill>
                  <a:srgbClr val="000000"/>
                </a:solidFill>
                <a:latin typeface="Arial"/>
                <a:cs typeface="Arial"/>
              </a:rPr>
            </a:br>
            <a:br>
              <a:rPr lang="es-ES" sz="1400" dirty="0">
                <a:solidFill>
                  <a:srgbClr val="000000"/>
                </a:solidFill>
                <a:latin typeface="Arial"/>
                <a:cs typeface="Arial"/>
              </a:rPr>
            </a:br>
            <a:endParaRPr lang="es-ES" sz="1400" dirty="0">
              <a:solidFill>
                <a:srgbClr val="000000"/>
              </a:solidFill>
              <a:latin typeface="Arial"/>
              <a:cs typeface="Arial"/>
            </a:endParaRPr>
          </a:p>
        </p:txBody>
      </p:sp>
      <p:pic>
        <p:nvPicPr>
          <p:cNvPr id="4" name="Shape 179"/>
          <p:cNvPicPr>
            <a:picLocks noChangeAspect="1"/>
          </p:cNvPicPr>
          <p:nvPr/>
        </p:nvPicPr>
        <p:blipFill>
          <a:blip r:embed="rId3">
            <a:lum/>
            <a:alphaModFix/>
          </a:blip>
          <a:srcRect/>
          <a:stretch>
            <a:fillRect/>
          </a:stretch>
        </p:blipFill>
        <p:spPr>
          <a:xfrm>
            <a:off x="8496696" y="2411685"/>
            <a:ext cx="1366187" cy="1008112"/>
          </a:xfrm>
          <a:prstGeom prst="rect">
            <a:avLst/>
          </a:prstGeom>
          <a:noFill/>
          <a:ln>
            <a:noFill/>
          </a:ln>
        </p:spPr>
      </p:pic>
      <p:pic>
        <p:nvPicPr>
          <p:cNvPr id="5" name="Shape 185"/>
          <p:cNvPicPr>
            <a:picLocks noChangeAspect="1"/>
          </p:cNvPicPr>
          <p:nvPr/>
        </p:nvPicPr>
        <p:blipFill>
          <a:blip r:embed="rId4">
            <a:lum/>
            <a:alphaModFix/>
          </a:blip>
          <a:srcRect/>
          <a:stretch>
            <a:fillRect/>
          </a:stretch>
        </p:blipFill>
        <p:spPr>
          <a:xfrm>
            <a:off x="8638360" y="5940077"/>
            <a:ext cx="1226488" cy="732341"/>
          </a:xfrm>
          <a:prstGeom prst="rect">
            <a:avLst/>
          </a:prstGeom>
          <a:noFill/>
          <a:ln>
            <a:noFill/>
          </a:ln>
        </p:spPr>
      </p:pic>
    </p:spTree>
  </p:cSld>
  <p:clrMapOvr>
    <a:masterClrMapping/>
  </p:clrMapOvr>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determinad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determinado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determinado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1428</Words>
  <Application>Microsoft Office PowerPoint</Application>
  <PresentationFormat>Personalizado</PresentationFormat>
  <Paragraphs>91</Paragraphs>
  <Slides>19</Slides>
  <Notes>15</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19</vt:i4>
      </vt:variant>
    </vt:vector>
  </HeadingPairs>
  <TitlesOfParts>
    <vt:vector size="33" baseType="lpstr">
      <vt:lpstr>Microsoft YaHei</vt:lpstr>
      <vt:lpstr>Andalus</vt:lpstr>
      <vt:lpstr>Arial</vt:lpstr>
      <vt:lpstr>Calibri</vt:lpstr>
      <vt:lpstr>Lucida Sans Unicode</vt:lpstr>
      <vt:lpstr>Mangal</vt:lpstr>
      <vt:lpstr>StarSymbol</vt:lpstr>
      <vt:lpstr>Tahoma</vt:lpstr>
      <vt:lpstr>Times New Roman</vt:lpstr>
      <vt:lpstr>Wingdings</vt:lpstr>
      <vt:lpstr>Predeterminado</vt:lpstr>
      <vt:lpstr>Predeterminado 1</vt:lpstr>
      <vt:lpstr>Predeterminado 3</vt:lpstr>
      <vt:lpstr>Predeterminado 6</vt:lpstr>
      <vt:lpstr>SPANISH CIVIL WAR AND GENOCIDE</vt:lpstr>
      <vt:lpstr>SPAIN AT CIVIL WAR</vt:lpstr>
      <vt:lpstr>Presentación de PowerPoint</vt:lpstr>
      <vt:lpstr> Concentration camps</vt:lpstr>
      <vt:lpstr>FRANCO’S VICTORY</vt:lpstr>
      <vt:lpstr> FRANCOIST’S SHOOTING</vt:lpstr>
      <vt:lpstr>REPRESSION AFTER THE WAR</vt:lpstr>
      <vt:lpstr> SPANISH FASCISM</vt:lpstr>
      <vt:lpstr>TWO FACED SIDES</vt:lpstr>
      <vt:lpstr>Presentación de PowerPoint</vt:lpstr>
      <vt:lpstr>  FRAN’S FAMILY</vt:lpstr>
      <vt:lpstr>Presentación de PowerPoint</vt:lpstr>
      <vt:lpstr>INES' FAMILY</vt:lpstr>
      <vt:lpstr>BARBARA'S FAMILY</vt:lpstr>
      <vt:lpstr>Presentación de PowerPoint</vt:lpstr>
      <vt:lpstr>Presentación de PowerPoint</vt:lpstr>
      <vt:lpstr>JUANJO'S FAMILY</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CIVIL WAR AND GENOCIDE</dc:title>
  <dc:creator>marisu</dc:creator>
  <cp:lastModifiedBy>marisu</cp:lastModifiedBy>
  <cp:revision>59</cp:revision>
  <dcterms:created xsi:type="dcterms:W3CDTF">2015-04-18T17:00:02Z</dcterms:created>
  <dcterms:modified xsi:type="dcterms:W3CDTF">2017-05-01T15:33:26Z</dcterms:modified>
</cp:coreProperties>
</file>